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1" r:id="rId2"/>
    <p:sldId id="271" r:id="rId3"/>
    <p:sldId id="388" r:id="rId4"/>
    <p:sldId id="257" r:id="rId5"/>
    <p:sldId id="368" r:id="rId6"/>
    <p:sldId id="367" r:id="rId7"/>
    <p:sldId id="379" r:id="rId8"/>
    <p:sldId id="356" r:id="rId9"/>
    <p:sldId id="378" r:id="rId10"/>
    <p:sldId id="382" r:id="rId11"/>
    <p:sldId id="381" r:id="rId12"/>
    <p:sldId id="390" r:id="rId13"/>
    <p:sldId id="383" r:id="rId14"/>
    <p:sldId id="372" r:id="rId15"/>
    <p:sldId id="376" r:id="rId16"/>
    <p:sldId id="377" r:id="rId17"/>
    <p:sldId id="389" r:id="rId18"/>
    <p:sldId id="380" r:id="rId19"/>
    <p:sldId id="385" r:id="rId20"/>
    <p:sldId id="384" r:id="rId21"/>
    <p:sldId id="386" r:id="rId22"/>
    <p:sldId id="387" r:id="rId23"/>
    <p:sldId id="363" r:id="rId24"/>
    <p:sldId id="349" r:id="rId25"/>
    <p:sldId id="350" r:id="rId26"/>
    <p:sldId id="358" r:id="rId27"/>
    <p:sldId id="353" r:id="rId28"/>
    <p:sldId id="265" r:id="rId29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哲坤 吕" initials="哲吕" lastIdx="2" clrIdx="0">
    <p:extLst>
      <p:ext uri="{19B8F6BF-5375-455C-9EA6-DF929625EA0E}">
        <p15:presenceInfo xmlns:p15="http://schemas.microsoft.com/office/powerpoint/2012/main" userId="97352defe1934c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2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6229" autoAdjust="0"/>
  </p:normalViewPr>
  <p:slideViewPr>
    <p:cSldViewPr snapToGrid="0">
      <p:cViewPr varScale="1">
        <p:scale>
          <a:sx n="85" d="100"/>
          <a:sy n="85" d="100"/>
        </p:scale>
        <p:origin x="389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15T15:42:56.470" idx="1">
    <p:pos x="10" y="10"/>
    <p:text>如果前端做好的话可以放一个链接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50863" y="746844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4247622" y="746844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7944380" y="746844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550863" y="4323052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4247622" y="4323052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7944380" y="4323052"/>
            <a:ext cx="3696759" cy="1788104"/>
          </a:xfrm>
          <a:prstGeom prst="rect">
            <a:avLst/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0.1930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5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48148E-6 L 0 -0.0738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7037E-7 L 0 -0.13032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3.7037E-7 L 5E-6 -0.20023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 0.1305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2.59259E-6 L -4.16667E-7 0.0724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224955" cy="6858000"/>
          </a:xfrm>
          <a:custGeom>
            <a:avLst/>
            <a:gdLst>
              <a:gd name="connsiteX0" fmla="*/ 0 w 6224955"/>
              <a:gd name="connsiteY0" fmla="*/ 0 h 6858000"/>
              <a:gd name="connsiteX1" fmla="*/ 6224955 w 6224955"/>
              <a:gd name="connsiteY1" fmla="*/ 0 h 6858000"/>
              <a:gd name="connsiteX2" fmla="*/ 6224955 w 6224955"/>
              <a:gd name="connsiteY2" fmla="*/ 6858000 h 6858000"/>
              <a:gd name="connsiteX3" fmla="*/ 0 w 622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955" h="6858000">
                <a:moveTo>
                  <a:pt x="0" y="0"/>
                </a:moveTo>
                <a:lnTo>
                  <a:pt x="6224955" y="0"/>
                </a:lnTo>
                <a:lnTo>
                  <a:pt x="62249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6000" decel="8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143680" y="2656979"/>
            <a:ext cx="1723706" cy="1918649"/>
          </a:xfrm>
          <a:prstGeom prst="roundRect">
            <a:avLst>
              <a:gd name="adj" fmla="val 3405"/>
            </a:avLst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689589" y="2372306"/>
            <a:ext cx="2235217" cy="2488009"/>
          </a:xfrm>
          <a:prstGeom prst="roundRect">
            <a:avLst>
              <a:gd name="adj" fmla="val 3599"/>
            </a:avLst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759707" y="2206570"/>
            <a:ext cx="2608133" cy="2903100"/>
          </a:xfrm>
          <a:prstGeom prst="roundRect">
            <a:avLst>
              <a:gd name="adj" fmla="val 3520"/>
            </a:avLst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374456" y="2656986"/>
            <a:ext cx="1723706" cy="1918649"/>
          </a:xfrm>
          <a:prstGeom prst="roundRect">
            <a:avLst>
              <a:gd name="adj" fmla="val 3405"/>
            </a:avLst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8"/>
          <p:cNvSpPr>
            <a:spLocks noGrp="1"/>
          </p:cNvSpPr>
          <p:nvPr>
            <p:ph type="pic" sz="quarter" idx="10" hasCustomPrompt="1"/>
          </p:nvPr>
        </p:nvSpPr>
        <p:spPr>
          <a:xfrm>
            <a:off x="7952069" y="2839713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" name="Picture Placeholder 32"/>
          <p:cNvSpPr>
            <a:spLocks noGrp="1"/>
          </p:cNvSpPr>
          <p:nvPr>
            <p:ph type="pic" sz="quarter" idx="12" hasCustomPrompt="1"/>
          </p:nvPr>
        </p:nvSpPr>
        <p:spPr>
          <a:xfrm>
            <a:off x="5934515" y="3586557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4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6080002" y="769526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581775" y="1128713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8353425" y="-300037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0115550" y="-217646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0115550" y="2687638"/>
            <a:ext cx="1581150" cy="5529262"/>
          </a:xfrm>
          <a:custGeom>
            <a:avLst/>
            <a:gdLst>
              <a:gd name="connsiteX0" fmla="*/ 790575 w 1581150"/>
              <a:gd name="connsiteY0" fmla="*/ 0 h 5529262"/>
              <a:gd name="connsiteX1" fmla="*/ 1581150 w 1581150"/>
              <a:gd name="connsiteY1" fmla="*/ 790575 h 5529262"/>
              <a:gd name="connsiteX2" fmla="*/ 1581150 w 1581150"/>
              <a:gd name="connsiteY2" fmla="*/ 4738687 h 5529262"/>
              <a:gd name="connsiteX3" fmla="*/ 790575 w 1581150"/>
              <a:gd name="connsiteY3" fmla="*/ 5529262 h 5529262"/>
              <a:gd name="connsiteX4" fmla="*/ 0 w 1581150"/>
              <a:gd name="connsiteY4" fmla="*/ 4738687 h 5529262"/>
              <a:gd name="connsiteX5" fmla="*/ 0 w 1581150"/>
              <a:gd name="connsiteY5" fmla="*/ 790575 h 5529262"/>
              <a:gd name="connsiteX6" fmla="*/ 790575 w 1581150"/>
              <a:gd name="connsiteY6" fmla="*/ 0 h 552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5529262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4738687"/>
                </a:lnTo>
                <a:cubicBezTo>
                  <a:pt x="1581150" y="5175310"/>
                  <a:pt x="1227198" y="5529262"/>
                  <a:pt x="790575" y="5529262"/>
                </a:cubicBezTo>
                <a:cubicBezTo>
                  <a:pt x="353952" y="5529262"/>
                  <a:pt x="0" y="5175310"/>
                  <a:pt x="0" y="4738687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53425" y="455771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4" grpId="0"/>
      <p:bldP spid="14" grpId="1"/>
      <p:bldP spid="16" grpId="0"/>
      <p:bldP spid="16" grpId="1"/>
      <p:bldP spid="17" grpId="0"/>
      <p:bldP spid="17" grpId="1"/>
      <p:bldP spid="13" grpId="0"/>
      <p:bldP spid="13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581775" y="-2176462"/>
            <a:ext cx="5114925" cy="11334749"/>
          </a:xfrm>
          <a:custGeom>
            <a:avLst/>
            <a:gdLst>
              <a:gd name="connsiteX0" fmla="*/ 2562225 w 5114925"/>
              <a:gd name="connsiteY0" fmla="*/ 6734174 h 11334749"/>
              <a:gd name="connsiteX1" fmla="*/ 3352800 w 5114925"/>
              <a:gd name="connsiteY1" fmla="*/ 7524749 h 11334749"/>
              <a:gd name="connsiteX2" fmla="*/ 3352800 w 5114925"/>
              <a:gd name="connsiteY2" fmla="*/ 10544174 h 11334749"/>
              <a:gd name="connsiteX3" fmla="*/ 2562225 w 5114925"/>
              <a:gd name="connsiteY3" fmla="*/ 11334749 h 11334749"/>
              <a:gd name="connsiteX4" fmla="*/ 1771650 w 5114925"/>
              <a:gd name="connsiteY4" fmla="*/ 10544174 h 11334749"/>
              <a:gd name="connsiteX5" fmla="*/ 1771650 w 5114925"/>
              <a:gd name="connsiteY5" fmla="*/ 7524749 h 11334749"/>
              <a:gd name="connsiteX6" fmla="*/ 2562225 w 5114925"/>
              <a:gd name="connsiteY6" fmla="*/ 6734174 h 11334749"/>
              <a:gd name="connsiteX7" fmla="*/ 4324350 w 5114925"/>
              <a:gd name="connsiteY7" fmla="*/ 4864101 h 11334749"/>
              <a:gd name="connsiteX8" fmla="*/ 5114925 w 5114925"/>
              <a:gd name="connsiteY8" fmla="*/ 5654675 h 11334749"/>
              <a:gd name="connsiteX9" fmla="*/ 5114925 w 5114925"/>
              <a:gd name="connsiteY9" fmla="*/ 9602787 h 11334749"/>
              <a:gd name="connsiteX10" fmla="*/ 4324350 w 5114925"/>
              <a:gd name="connsiteY10" fmla="*/ 10393362 h 11334749"/>
              <a:gd name="connsiteX11" fmla="*/ 3533775 w 5114925"/>
              <a:gd name="connsiteY11" fmla="*/ 9602787 h 11334749"/>
              <a:gd name="connsiteX12" fmla="*/ 3533775 w 5114925"/>
              <a:gd name="connsiteY12" fmla="*/ 5654675 h 11334749"/>
              <a:gd name="connsiteX13" fmla="*/ 4324350 w 5114925"/>
              <a:gd name="connsiteY13" fmla="*/ 4864101 h 11334749"/>
              <a:gd name="connsiteX14" fmla="*/ 790575 w 5114925"/>
              <a:gd name="connsiteY14" fmla="*/ 3305176 h 11334749"/>
              <a:gd name="connsiteX15" fmla="*/ 1581150 w 5114925"/>
              <a:gd name="connsiteY15" fmla="*/ 4095750 h 11334749"/>
              <a:gd name="connsiteX16" fmla="*/ 1581150 w 5114925"/>
              <a:gd name="connsiteY16" fmla="*/ 7115175 h 11334749"/>
              <a:gd name="connsiteX17" fmla="*/ 790575 w 5114925"/>
              <a:gd name="connsiteY17" fmla="*/ 7905750 h 11334749"/>
              <a:gd name="connsiteX18" fmla="*/ 0 w 5114925"/>
              <a:gd name="connsiteY18" fmla="*/ 7115175 h 11334749"/>
              <a:gd name="connsiteX19" fmla="*/ 0 w 5114925"/>
              <a:gd name="connsiteY19" fmla="*/ 4095750 h 11334749"/>
              <a:gd name="connsiteX20" fmla="*/ 790575 w 5114925"/>
              <a:gd name="connsiteY20" fmla="*/ 3305176 h 11334749"/>
              <a:gd name="connsiteX21" fmla="*/ 2562225 w 5114925"/>
              <a:gd name="connsiteY21" fmla="*/ 1876425 h 11334749"/>
              <a:gd name="connsiteX22" fmla="*/ 3352800 w 5114925"/>
              <a:gd name="connsiteY22" fmla="*/ 2667001 h 11334749"/>
              <a:gd name="connsiteX23" fmla="*/ 3352800 w 5114925"/>
              <a:gd name="connsiteY23" fmla="*/ 5686425 h 11334749"/>
              <a:gd name="connsiteX24" fmla="*/ 2562225 w 5114925"/>
              <a:gd name="connsiteY24" fmla="*/ 6477000 h 11334749"/>
              <a:gd name="connsiteX25" fmla="*/ 1771650 w 5114925"/>
              <a:gd name="connsiteY25" fmla="*/ 5686425 h 11334749"/>
              <a:gd name="connsiteX26" fmla="*/ 1771650 w 5114925"/>
              <a:gd name="connsiteY26" fmla="*/ 2667001 h 11334749"/>
              <a:gd name="connsiteX27" fmla="*/ 2562225 w 5114925"/>
              <a:gd name="connsiteY27" fmla="*/ 1876425 h 11334749"/>
              <a:gd name="connsiteX28" fmla="*/ 4324350 w 5114925"/>
              <a:gd name="connsiteY28" fmla="*/ 0 h 11334749"/>
              <a:gd name="connsiteX29" fmla="*/ 5114925 w 5114925"/>
              <a:gd name="connsiteY29" fmla="*/ 790576 h 11334749"/>
              <a:gd name="connsiteX30" fmla="*/ 5114925 w 5114925"/>
              <a:gd name="connsiteY30" fmla="*/ 3810000 h 11334749"/>
              <a:gd name="connsiteX31" fmla="*/ 4324350 w 5114925"/>
              <a:gd name="connsiteY31" fmla="*/ 4600576 h 11334749"/>
              <a:gd name="connsiteX32" fmla="*/ 3533775 w 5114925"/>
              <a:gd name="connsiteY32" fmla="*/ 3810000 h 11334749"/>
              <a:gd name="connsiteX33" fmla="*/ 3533775 w 5114925"/>
              <a:gd name="connsiteY33" fmla="*/ 790576 h 11334749"/>
              <a:gd name="connsiteX34" fmla="*/ 4324350 w 5114925"/>
              <a:gd name="connsiteY34" fmla="*/ 0 h 1133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14925" h="11334749">
                <a:moveTo>
                  <a:pt x="2562225" y="6734174"/>
                </a:moveTo>
                <a:cubicBezTo>
                  <a:pt x="2998848" y="6734174"/>
                  <a:pt x="3352800" y="7088126"/>
                  <a:pt x="3352800" y="7524749"/>
                </a:cubicBezTo>
                <a:lnTo>
                  <a:pt x="3352800" y="10544174"/>
                </a:lnTo>
                <a:cubicBezTo>
                  <a:pt x="3352800" y="10980797"/>
                  <a:pt x="2998848" y="11334749"/>
                  <a:pt x="2562225" y="11334749"/>
                </a:cubicBezTo>
                <a:cubicBezTo>
                  <a:pt x="2125602" y="11334749"/>
                  <a:pt x="1771650" y="10980797"/>
                  <a:pt x="1771650" y="10544174"/>
                </a:cubicBezTo>
                <a:lnTo>
                  <a:pt x="1771650" y="7524749"/>
                </a:lnTo>
                <a:cubicBezTo>
                  <a:pt x="1771650" y="7088126"/>
                  <a:pt x="2125602" y="6734174"/>
                  <a:pt x="2562225" y="6734174"/>
                </a:cubicBezTo>
                <a:close/>
                <a:moveTo>
                  <a:pt x="4324350" y="4864101"/>
                </a:moveTo>
                <a:cubicBezTo>
                  <a:pt x="4760973" y="4864101"/>
                  <a:pt x="5114925" y="5218052"/>
                  <a:pt x="5114925" y="5654675"/>
                </a:cubicBezTo>
                <a:lnTo>
                  <a:pt x="5114925" y="9602787"/>
                </a:lnTo>
                <a:cubicBezTo>
                  <a:pt x="5114925" y="10039410"/>
                  <a:pt x="4760973" y="10393362"/>
                  <a:pt x="4324350" y="10393362"/>
                </a:cubicBezTo>
                <a:cubicBezTo>
                  <a:pt x="3887727" y="10393362"/>
                  <a:pt x="3533775" y="10039410"/>
                  <a:pt x="3533775" y="9602787"/>
                </a:cubicBezTo>
                <a:lnTo>
                  <a:pt x="3533775" y="5654675"/>
                </a:lnTo>
                <a:cubicBezTo>
                  <a:pt x="3533775" y="5218052"/>
                  <a:pt x="3887727" y="4864101"/>
                  <a:pt x="4324350" y="4864101"/>
                </a:cubicBezTo>
                <a:close/>
                <a:moveTo>
                  <a:pt x="790575" y="3305176"/>
                </a:moveTo>
                <a:cubicBezTo>
                  <a:pt x="1227198" y="3305176"/>
                  <a:pt x="1581150" y="3659128"/>
                  <a:pt x="1581150" y="4095750"/>
                </a:cubicBezTo>
                <a:lnTo>
                  <a:pt x="1581150" y="7115175"/>
                </a:lnTo>
                <a:cubicBezTo>
                  <a:pt x="1581150" y="7551798"/>
                  <a:pt x="1227198" y="7905750"/>
                  <a:pt x="790575" y="7905750"/>
                </a:cubicBezTo>
                <a:cubicBezTo>
                  <a:pt x="353952" y="7905750"/>
                  <a:pt x="0" y="7551798"/>
                  <a:pt x="0" y="7115175"/>
                </a:cubicBezTo>
                <a:lnTo>
                  <a:pt x="0" y="4095750"/>
                </a:lnTo>
                <a:cubicBezTo>
                  <a:pt x="0" y="3659128"/>
                  <a:pt x="353952" y="3305176"/>
                  <a:pt x="790575" y="3305176"/>
                </a:cubicBezTo>
                <a:close/>
                <a:moveTo>
                  <a:pt x="2562225" y="1876425"/>
                </a:moveTo>
                <a:cubicBezTo>
                  <a:pt x="2998848" y="1876425"/>
                  <a:pt x="3352800" y="2230378"/>
                  <a:pt x="3352800" y="2667001"/>
                </a:cubicBezTo>
                <a:lnTo>
                  <a:pt x="3352800" y="5686425"/>
                </a:lnTo>
                <a:cubicBezTo>
                  <a:pt x="3352800" y="6123048"/>
                  <a:pt x="2998848" y="6477000"/>
                  <a:pt x="2562225" y="6477000"/>
                </a:cubicBezTo>
                <a:cubicBezTo>
                  <a:pt x="2125602" y="6477000"/>
                  <a:pt x="1771650" y="6123048"/>
                  <a:pt x="1771650" y="5686425"/>
                </a:cubicBezTo>
                <a:lnTo>
                  <a:pt x="1771650" y="2667001"/>
                </a:lnTo>
                <a:cubicBezTo>
                  <a:pt x="1771650" y="2230378"/>
                  <a:pt x="2125602" y="1876425"/>
                  <a:pt x="2562225" y="1876425"/>
                </a:cubicBezTo>
                <a:close/>
                <a:moveTo>
                  <a:pt x="4324350" y="0"/>
                </a:moveTo>
                <a:cubicBezTo>
                  <a:pt x="4760973" y="0"/>
                  <a:pt x="5114925" y="353952"/>
                  <a:pt x="5114925" y="790576"/>
                </a:cubicBezTo>
                <a:lnTo>
                  <a:pt x="5114925" y="3810000"/>
                </a:lnTo>
                <a:cubicBezTo>
                  <a:pt x="5114925" y="4246624"/>
                  <a:pt x="4760973" y="4600576"/>
                  <a:pt x="4324350" y="4600576"/>
                </a:cubicBezTo>
                <a:cubicBezTo>
                  <a:pt x="3887727" y="4600576"/>
                  <a:pt x="3533775" y="4246624"/>
                  <a:pt x="3533775" y="3810000"/>
                </a:cubicBezTo>
                <a:lnTo>
                  <a:pt x="3533775" y="790576"/>
                </a:lnTo>
                <a:cubicBezTo>
                  <a:pt x="3533775" y="353952"/>
                  <a:pt x="3887727" y="0"/>
                  <a:pt x="43243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461500" cy="6858000"/>
          </a:xfrm>
          <a:custGeom>
            <a:avLst/>
            <a:gdLst>
              <a:gd name="connsiteX0" fmla="*/ 0 w 9461500"/>
              <a:gd name="connsiteY0" fmla="*/ 0 h 6858000"/>
              <a:gd name="connsiteX1" fmla="*/ 9461500 w 9461500"/>
              <a:gd name="connsiteY1" fmla="*/ 0 h 6858000"/>
              <a:gd name="connsiteX2" fmla="*/ 9461500 w 9461500"/>
              <a:gd name="connsiteY2" fmla="*/ 6858000 h 6858000"/>
              <a:gd name="connsiteX3" fmla="*/ 0 w 9461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61500" h="6858000">
                <a:moveTo>
                  <a:pt x="0" y="0"/>
                </a:moveTo>
                <a:lnTo>
                  <a:pt x="9461500" y="0"/>
                </a:lnTo>
                <a:lnTo>
                  <a:pt x="94615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228600" dist="38100" algn="l" rotWithShape="0">
              <a:prstClr val="black">
                <a:alpha val="37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667500" cy="6858000"/>
          </a:xfrm>
          <a:custGeom>
            <a:avLst/>
            <a:gdLst>
              <a:gd name="connsiteX0" fmla="*/ 0 w 6667500"/>
              <a:gd name="connsiteY0" fmla="*/ 0 h 6858000"/>
              <a:gd name="connsiteX1" fmla="*/ 6667500 w 6667500"/>
              <a:gd name="connsiteY1" fmla="*/ 0 h 6858000"/>
              <a:gd name="connsiteX2" fmla="*/ 6667500 w 6667500"/>
              <a:gd name="connsiteY2" fmla="*/ 6858000 h 6858000"/>
              <a:gd name="connsiteX3" fmla="*/ 0 w 6667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0" h="6858000">
                <a:moveTo>
                  <a:pt x="0" y="0"/>
                </a:moveTo>
                <a:lnTo>
                  <a:pt x="6667500" y="0"/>
                </a:lnTo>
                <a:lnTo>
                  <a:pt x="66675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228600" dist="38100" algn="l" rotWithShape="0">
              <a:prstClr val="black">
                <a:alpha val="37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749301" y="2889250"/>
            <a:ext cx="10566399" cy="3073400"/>
          </a:xfrm>
          <a:custGeom>
            <a:avLst/>
            <a:gdLst>
              <a:gd name="connsiteX0" fmla="*/ 9016999 w 10566399"/>
              <a:gd name="connsiteY0" fmla="*/ 2108200 h 3073400"/>
              <a:gd name="connsiteX1" fmla="*/ 9499599 w 10566399"/>
              <a:gd name="connsiteY1" fmla="*/ 2590800 h 3073400"/>
              <a:gd name="connsiteX2" fmla="*/ 9016999 w 10566399"/>
              <a:gd name="connsiteY2" fmla="*/ 3073400 h 3073400"/>
              <a:gd name="connsiteX3" fmla="*/ 8534399 w 10566399"/>
              <a:gd name="connsiteY3" fmla="*/ 2590800 h 3073400"/>
              <a:gd name="connsiteX4" fmla="*/ 9016999 w 10566399"/>
              <a:gd name="connsiteY4" fmla="*/ 2108200 h 3073400"/>
              <a:gd name="connsiteX5" fmla="*/ 7950199 w 10566399"/>
              <a:gd name="connsiteY5" fmla="*/ 2108200 h 3073400"/>
              <a:gd name="connsiteX6" fmla="*/ 8432799 w 10566399"/>
              <a:gd name="connsiteY6" fmla="*/ 2590800 h 3073400"/>
              <a:gd name="connsiteX7" fmla="*/ 7950199 w 10566399"/>
              <a:gd name="connsiteY7" fmla="*/ 3073400 h 3073400"/>
              <a:gd name="connsiteX8" fmla="*/ 7467599 w 10566399"/>
              <a:gd name="connsiteY8" fmla="*/ 2590800 h 3073400"/>
              <a:gd name="connsiteX9" fmla="*/ 7950199 w 10566399"/>
              <a:gd name="connsiteY9" fmla="*/ 2108200 h 3073400"/>
              <a:gd name="connsiteX10" fmla="*/ 6883399 w 10566399"/>
              <a:gd name="connsiteY10" fmla="*/ 2108200 h 3073400"/>
              <a:gd name="connsiteX11" fmla="*/ 7365999 w 10566399"/>
              <a:gd name="connsiteY11" fmla="*/ 2590800 h 3073400"/>
              <a:gd name="connsiteX12" fmla="*/ 6883399 w 10566399"/>
              <a:gd name="connsiteY12" fmla="*/ 3073400 h 3073400"/>
              <a:gd name="connsiteX13" fmla="*/ 6400799 w 10566399"/>
              <a:gd name="connsiteY13" fmla="*/ 2590800 h 3073400"/>
              <a:gd name="connsiteX14" fmla="*/ 6883399 w 10566399"/>
              <a:gd name="connsiteY14" fmla="*/ 2108200 h 3073400"/>
              <a:gd name="connsiteX15" fmla="*/ 4749799 w 10566399"/>
              <a:gd name="connsiteY15" fmla="*/ 2108200 h 3073400"/>
              <a:gd name="connsiteX16" fmla="*/ 5232399 w 10566399"/>
              <a:gd name="connsiteY16" fmla="*/ 2590800 h 3073400"/>
              <a:gd name="connsiteX17" fmla="*/ 4749799 w 10566399"/>
              <a:gd name="connsiteY17" fmla="*/ 3073400 h 3073400"/>
              <a:gd name="connsiteX18" fmla="*/ 4267199 w 10566399"/>
              <a:gd name="connsiteY18" fmla="*/ 2590800 h 3073400"/>
              <a:gd name="connsiteX19" fmla="*/ 4749799 w 10566399"/>
              <a:gd name="connsiteY19" fmla="*/ 2108200 h 3073400"/>
              <a:gd name="connsiteX20" fmla="*/ 3682999 w 10566399"/>
              <a:gd name="connsiteY20" fmla="*/ 2108200 h 3073400"/>
              <a:gd name="connsiteX21" fmla="*/ 4165599 w 10566399"/>
              <a:gd name="connsiteY21" fmla="*/ 2590800 h 3073400"/>
              <a:gd name="connsiteX22" fmla="*/ 3682999 w 10566399"/>
              <a:gd name="connsiteY22" fmla="*/ 3073400 h 3073400"/>
              <a:gd name="connsiteX23" fmla="*/ 3200400 w 10566399"/>
              <a:gd name="connsiteY23" fmla="*/ 2590800 h 3073400"/>
              <a:gd name="connsiteX24" fmla="*/ 3682999 w 10566399"/>
              <a:gd name="connsiteY24" fmla="*/ 2108200 h 3073400"/>
              <a:gd name="connsiteX25" fmla="*/ 2616200 w 10566399"/>
              <a:gd name="connsiteY25" fmla="*/ 2108200 h 3073400"/>
              <a:gd name="connsiteX26" fmla="*/ 3098800 w 10566399"/>
              <a:gd name="connsiteY26" fmla="*/ 2590800 h 3073400"/>
              <a:gd name="connsiteX27" fmla="*/ 2616200 w 10566399"/>
              <a:gd name="connsiteY27" fmla="*/ 3073400 h 3073400"/>
              <a:gd name="connsiteX28" fmla="*/ 2133600 w 10566399"/>
              <a:gd name="connsiteY28" fmla="*/ 2590800 h 3073400"/>
              <a:gd name="connsiteX29" fmla="*/ 2616200 w 10566399"/>
              <a:gd name="connsiteY29" fmla="*/ 2108200 h 3073400"/>
              <a:gd name="connsiteX30" fmla="*/ 1549400 w 10566399"/>
              <a:gd name="connsiteY30" fmla="*/ 2108200 h 3073400"/>
              <a:gd name="connsiteX31" fmla="*/ 2032000 w 10566399"/>
              <a:gd name="connsiteY31" fmla="*/ 2590800 h 3073400"/>
              <a:gd name="connsiteX32" fmla="*/ 1549400 w 10566399"/>
              <a:gd name="connsiteY32" fmla="*/ 3073400 h 3073400"/>
              <a:gd name="connsiteX33" fmla="*/ 1066800 w 10566399"/>
              <a:gd name="connsiteY33" fmla="*/ 2590800 h 3073400"/>
              <a:gd name="connsiteX34" fmla="*/ 1549400 w 10566399"/>
              <a:gd name="connsiteY34" fmla="*/ 2108200 h 3073400"/>
              <a:gd name="connsiteX35" fmla="*/ 482600 w 10566399"/>
              <a:gd name="connsiteY35" fmla="*/ 2108200 h 3073400"/>
              <a:gd name="connsiteX36" fmla="*/ 965200 w 10566399"/>
              <a:gd name="connsiteY36" fmla="*/ 2590800 h 3073400"/>
              <a:gd name="connsiteX37" fmla="*/ 482600 w 10566399"/>
              <a:gd name="connsiteY37" fmla="*/ 3073400 h 3073400"/>
              <a:gd name="connsiteX38" fmla="*/ 0 w 10566399"/>
              <a:gd name="connsiteY38" fmla="*/ 2590800 h 3073400"/>
              <a:gd name="connsiteX39" fmla="*/ 482600 w 10566399"/>
              <a:gd name="connsiteY39" fmla="*/ 2108200 h 3073400"/>
              <a:gd name="connsiteX40" fmla="*/ 10083799 w 10566399"/>
              <a:gd name="connsiteY40" fmla="*/ 1041400 h 3073400"/>
              <a:gd name="connsiteX41" fmla="*/ 10566399 w 10566399"/>
              <a:gd name="connsiteY41" fmla="*/ 1524000 h 3073400"/>
              <a:gd name="connsiteX42" fmla="*/ 10083799 w 10566399"/>
              <a:gd name="connsiteY42" fmla="*/ 2006600 h 3073400"/>
              <a:gd name="connsiteX43" fmla="*/ 9601199 w 10566399"/>
              <a:gd name="connsiteY43" fmla="*/ 1524000 h 3073400"/>
              <a:gd name="connsiteX44" fmla="*/ 10083799 w 10566399"/>
              <a:gd name="connsiteY44" fmla="*/ 1041400 h 3073400"/>
              <a:gd name="connsiteX45" fmla="*/ 9016999 w 10566399"/>
              <a:gd name="connsiteY45" fmla="*/ 1041400 h 3073400"/>
              <a:gd name="connsiteX46" fmla="*/ 9499599 w 10566399"/>
              <a:gd name="connsiteY46" fmla="*/ 1524000 h 3073400"/>
              <a:gd name="connsiteX47" fmla="*/ 9016999 w 10566399"/>
              <a:gd name="connsiteY47" fmla="*/ 2006600 h 3073400"/>
              <a:gd name="connsiteX48" fmla="*/ 8534399 w 10566399"/>
              <a:gd name="connsiteY48" fmla="*/ 1524000 h 3073400"/>
              <a:gd name="connsiteX49" fmla="*/ 9016999 w 10566399"/>
              <a:gd name="connsiteY49" fmla="*/ 1041400 h 3073400"/>
              <a:gd name="connsiteX50" fmla="*/ 7950199 w 10566399"/>
              <a:gd name="connsiteY50" fmla="*/ 1041400 h 3073400"/>
              <a:gd name="connsiteX51" fmla="*/ 8432799 w 10566399"/>
              <a:gd name="connsiteY51" fmla="*/ 1524000 h 3073400"/>
              <a:gd name="connsiteX52" fmla="*/ 7950199 w 10566399"/>
              <a:gd name="connsiteY52" fmla="*/ 2006600 h 3073400"/>
              <a:gd name="connsiteX53" fmla="*/ 7467599 w 10566399"/>
              <a:gd name="connsiteY53" fmla="*/ 1524000 h 3073400"/>
              <a:gd name="connsiteX54" fmla="*/ 7950199 w 10566399"/>
              <a:gd name="connsiteY54" fmla="*/ 1041400 h 3073400"/>
              <a:gd name="connsiteX55" fmla="*/ 6883399 w 10566399"/>
              <a:gd name="connsiteY55" fmla="*/ 1041400 h 3073400"/>
              <a:gd name="connsiteX56" fmla="*/ 7365999 w 10566399"/>
              <a:gd name="connsiteY56" fmla="*/ 1524000 h 3073400"/>
              <a:gd name="connsiteX57" fmla="*/ 6883399 w 10566399"/>
              <a:gd name="connsiteY57" fmla="*/ 2006600 h 3073400"/>
              <a:gd name="connsiteX58" fmla="*/ 6400799 w 10566399"/>
              <a:gd name="connsiteY58" fmla="*/ 1524000 h 3073400"/>
              <a:gd name="connsiteX59" fmla="*/ 6883399 w 10566399"/>
              <a:gd name="connsiteY59" fmla="*/ 1041400 h 3073400"/>
              <a:gd name="connsiteX60" fmla="*/ 5816599 w 10566399"/>
              <a:gd name="connsiteY60" fmla="*/ 1041400 h 3073400"/>
              <a:gd name="connsiteX61" fmla="*/ 6299199 w 10566399"/>
              <a:gd name="connsiteY61" fmla="*/ 1524000 h 3073400"/>
              <a:gd name="connsiteX62" fmla="*/ 5816599 w 10566399"/>
              <a:gd name="connsiteY62" fmla="*/ 2006600 h 3073400"/>
              <a:gd name="connsiteX63" fmla="*/ 5333999 w 10566399"/>
              <a:gd name="connsiteY63" fmla="*/ 1524000 h 3073400"/>
              <a:gd name="connsiteX64" fmla="*/ 5816599 w 10566399"/>
              <a:gd name="connsiteY64" fmla="*/ 1041400 h 3073400"/>
              <a:gd name="connsiteX65" fmla="*/ 4749799 w 10566399"/>
              <a:gd name="connsiteY65" fmla="*/ 1041400 h 3073400"/>
              <a:gd name="connsiteX66" fmla="*/ 5232399 w 10566399"/>
              <a:gd name="connsiteY66" fmla="*/ 1524000 h 3073400"/>
              <a:gd name="connsiteX67" fmla="*/ 4749799 w 10566399"/>
              <a:gd name="connsiteY67" fmla="*/ 2006600 h 3073400"/>
              <a:gd name="connsiteX68" fmla="*/ 4267199 w 10566399"/>
              <a:gd name="connsiteY68" fmla="*/ 1524000 h 3073400"/>
              <a:gd name="connsiteX69" fmla="*/ 4749799 w 10566399"/>
              <a:gd name="connsiteY69" fmla="*/ 1041400 h 3073400"/>
              <a:gd name="connsiteX70" fmla="*/ 3682999 w 10566399"/>
              <a:gd name="connsiteY70" fmla="*/ 1041400 h 3073400"/>
              <a:gd name="connsiteX71" fmla="*/ 4165599 w 10566399"/>
              <a:gd name="connsiteY71" fmla="*/ 1524000 h 3073400"/>
              <a:gd name="connsiteX72" fmla="*/ 3682999 w 10566399"/>
              <a:gd name="connsiteY72" fmla="*/ 2006600 h 3073400"/>
              <a:gd name="connsiteX73" fmla="*/ 3200402 w 10566399"/>
              <a:gd name="connsiteY73" fmla="*/ 1524000 h 3073400"/>
              <a:gd name="connsiteX74" fmla="*/ 3682999 w 10566399"/>
              <a:gd name="connsiteY74" fmla="*/ 1041400 h 3073400"/>
              <a:gd name="connsiteX75" fmla="*/ 1549401 w 10566399"/>
              <a:gd name="connsiteY75" fmla="*/ 1041400 h 3073400"/>
              <a:gd name="connsiteX76" fmla="*/ 2032002 w 10566399"/>
              <a:gd name="connsiteY76" fmla="*/ 1524000 h 3073400"/>
              <a:gd name="connsiteX77" fmla="*/ 1549401 w 10566399"/>
              <a:gd name="connsiteY77" fmla="*/ 2006600 h 3073400"/>
              <a:gd name="connsiteX78" fmla="*/ 1066801 w 10566399"/>
              <a:gd name="connsiteY78" fmla="*/ 1524000 h 3073400"/>
              <a:gd name="connsiteX79" fmla="*/ 1549401 w 10566399"/>
              <a:gd name="connsiteY79" fmla="*/ 1041400 h 3073400"/>
              <a:gd name="connsiteX80" fmla="*/ 482601 w 10566399"/>
              <a:gd name="connsiteY80" fmla="*/ 1041400 h 3073400"/>
              <a:gd name="connsiteX81" fmla="*/ 965201 w 10566399"/>
              <a:gd name="connsiteY81" fmla="*/ 1524000 h 3073400"/>
              <a:gd name="connsiteX82" fmla="*/ 482601 w 10566399"/>
              <a:gd name="connsiteY82" fmla="*/ 2006600 h 3073400"/>
              <a:gd name="connsiteX83" fmla="*/ 1 w 10566399"/>
              <a:gd name="connsiteY83" fmla="*/ 1524000 h 3073400"/>
              <a:gd name="connsiteX84" fmla="*/ 482601 w 10566399"/>
              <a:gd name="connsiteY84" fmla="*/ 1041400 h 3073400"/>
              <a:gd name="connsiteX85" fmla="*/ 10083799 w 10566399"/>
              <a:gd name="connsiteY85" fmla="*/ 0 h 3073400"/>
              <a:gd name="connsiteX86" fmla="*/ 10566399 w 10566399"/>
              <a:gd name="connsiteY86" fmla="*/ 482600 h 3073400"/>
              <a:gd name="connsiteX87" fmla="*/ 10083799 w 10566399"/>
              <a:gd name="connsiteY87" fmla="*/ 965200 h 3073400"/>
              <a:gd name="connsiteX88" fmla="*/ 9601199 w 10566399"/>
              <a:gd name="connsiteY88" fmla="*/ 482600 h 3073400"/>
              <a:gd name="connsiteX89" fmla="*/ 10083799 w 10566399"/>
              <a:gd name="connsiteY89" fmla="*/ 0 h 3073400"/>
              <a:gd name="connsiteX90" fmla="*/ 9016999 w 10566399"/>
              <a:gd name="connsiteY90" fmla="*/ 0 h 3073400"/>
              <a:gd name="connsiteX91" fmla="*/ 9499599 w 10566399"/>
              <a:gd name="connsiteY91" fmla="*/ 482600 h 3073400"/>
              <a:gd name="connsiteX92" fmla="*/ 9016999 w 10566399"/>
              <a:gd name="connsiteY92" fmla="*/ 965200 h 3073400"/>
              <a:gd name="connsiteX93" fmla="*/ 8534399 w 10566399"/>
              <a:gd name="connsiteY93" fmla="*/ 482600 h 3073400"/>
              <a:gd name="connsiteX94" fmla="*/ 9016999 w 10566399"/>
              <a:gd name="connsiteY94" fmla="*/ 0 h 3073400"/>
              <a:gd name="connsiteX95" fmla="*/ 7950199 w 10566399"/>
              <a:gd name="connsiteY95" fmla="*/ 0 h 3073400"/>
              <a:gd name="connsiteX96" fmla="*/ 8432799 w 10566399"/>
              <a:gd name="connsiteY96" fmla="*/ 482600 h 3073400"/>
              <a:gd name="connsiteX97" fmla="*/ 7950199 w 10566399"/>
              <a:gd name="connsiteY97" fmla="*/ 965200 h 3073400"/>
              <a:gd name="connsiteX98" fmla="*/ 7467599 w 10566399"/>
              <a:gd name="connsiteY98" fmla="*/ 482600 h 3073400"/>
              <a:gd name="connsiteX99" fmla="*/ 7950199 w 10566399"/>
              <a:gd name="connsiteY99" fmla="*/ 0 h 3073400"/>
              <a:gd name="connsiteX100" fmla="*/ 5816599 w 10566399"/>
              <a:gd name="connsiteY100" fmla="*/ 0 h 3073400"/>
              <a:gd name="connsiteX101" fmla="*/ 6299199 w 10566399"/>
              <a:gd name="connsiteY101" fmla="*/ 482600 h 3073400"/>
              <a:gd name="connsiteX102" fmla="*/ 5816599 w 10566399"/>
              <a:gd name="connsiteY102" fmla="*/ 965200 h 3073400"/>
              <a:gd name="connsiteX103" fmla="*/ 5333999 w 10566399"/>
              <a:gd name="connsiteY103" fmla="*/ 482600 h 3073400"/>
              <a:gd name="connsiteX104" fmla="*/ 5816599 w 10566399"/>
              <a:gd name="connsiteY104" fmla="*/ 0 h 3073400"/>
              <a:gd name="connsiteX105" fmla="*/ 4749799 w 10566399"/>
              <a:gd name="connsiteY105" fmla="*/ 0 h 3073400"/>
              <a:gd name="connsiteX106" fmla="*/ 5232399 w 10566399"/>
              <a:gd name="connsiteY106" fmla="*/ 482600 h 3073400"/>
              <a:gd name="connsiteX107" fmla="*/ 4749799 w 10566399"/>
              <a:gd name="connsiteY107" fmla="*/ 965200 h 3073400"/>
              <a:gd name="connsiteX108" fmla="*/ 4267199 w 10566399"/>
              <a:gd name="connsiteY108" fmla="*/ 482600 h 3073400"/>
              <a:gd name="connsiteX109" fmla="*/ 4749799 w 10566399"/>
              <a:gd name="connsiteY109" fmla="*/ 0 h 3073400"/>
              <a:gd name="connsiteX110" fmla="*/ 3682999 w 10566399"/>
              <a:gd name="connsiteY110" fmla="*/ 0 h 3073400"/>
              <a:gd name="connsiteX111" fmla="*/ 4165599 w 10566399"/>
              <a:gd name="connsiteY111" fmla="*/ 482600 h 3073400"/>
              <a:gd name="connsiteX112" fmla="*/ 3682999 w 10566399"/>
              <a:gd name="connsiteY112" fmla="*/ 965200 h 3073400"/>
              <a:gd name="connsiteX113" fmla="*/ 3200403 w 10566399"/>
              <a:gd name="connsiteY113" fmla="*/ 482600 h 3073400"/>
              <a:gd name="connsiteX114" fmla="*/ 3682999 w 10566399"/>
              <a:gd name="connsiteY114" fmla="*/ 0 h 3073400"/>
              <a:gd name="connsiteX115" fmla="*/ 2616204 w 10566399"/>
              <a:gd name="connsiteY115" fmla="*/ 0 h 3073400"/>
              <a:gd name="connsiteX116" fmla="*/ 3098803 w 10566399"/>
              <a:gd name="connsiteY116" fmla="*/ 482600 h 3073400"/>
              <a:gd name="connsiteX117" fmla="*/ 2616204 w 10566399"/>
              <a:gd name="connsiteY117" fmla="*/ 965200 h 3073400"/>
              <a:gd name="connsiteX118" fmla="*/ 2133603 w 10566399"/>
              <a:gd name="connsiteY118" fmla="*/ 482600 h 3073400"/>
              <a:gd name="connsiteX119" fmla="*/ 2616204 w 10566399"/>
              <a:gd name="connsiteY119" fmla="*/ 0 h 3073400"/>
              <a:gd name="connsiteX120" fmla="*/ 1549403 w 10566399"/>
              <a:gd name="connsiteY120" fmla="*/ 0 h 3073400"/>
              <a:gd name="connsiteX121" fmla="*/ 2032003 w 10566399"/>
              <a:gd name="connsiteY121" fmla="*/ 482600 h 3073400"/>
              <a:gd name="connsiteX122" fmla="*/ 1549403 w 10566399"/>
              <a:gd name="connsiteY122" fmla="*/ 965200 h 3073400"/>
              <a:gd name="connsiteX123" fmla="*/ 1066802 w 10566399"/>
              <a:gd name="connsiteY123" fmla="*/ 482600 h 3073400"/>
              <a:gd name="connsiteX124" fmla="*/ 1549403 w 10566399"/>
              <a:gd name="connsiteY124" fmla="*/ 0 h 3073400"/>
              <a:gd name="connsiteX125" fmla="*/ 482602 w 10566399"/>
              <a:gd name="connsiteY125" fmla="*/ 0 h 3073400"/>
              <a:gd name="connsiteX126" fmla="*/ 965202 w 10566399"/>
              <a:gd name="connsiteY126" fmla="*/ 482600 h 3073400"/>
              <a:gd name="connsiteX127" fmla="*/ 482602 w 10566399"/>
              <a:gd name="connsiteY127" fmla="*/ 965200 h 3073400"/>
              <a:gd name="connsiteX128" fmla="*/ 2 w 10566399"/>
              <a:gd name="connsiteY128" fmla="*/ 482600 h 3073400"/>
              <a:gd name="connsiteX129" fmla="*/ 482602 w 10566399"/>
              <a:gd name="connsiteY129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0566399" h="3073400">
                <a:moveTo>
                  <a:pt x="9016999" y="2108200"/>
                </a:moveTo>
                <a:cubicBezTo>
                  <a:pt x="9283532" y="2108200"/>
                  <a:pt x="9499599" y="2324267"/>
                  <a:pt x="9499599" y="2590800"/>
                </a:cubicBezTo>
                <a:cubicBezTo>
                  <a:pt x="9499599" y="2857333"/>
                  <a:pt x="9283532" y="3073400"/>
                  <a:pt x="9016999" y="3073400"/>
                </a:cubicBezTo>
                <a:cubicBezTo>
                  <a:pt x="8750466" y="3073400"/>
                  <a:pt x="8534399" y="2857333"/>
                  <a:pt x="8534399" y="2590800"/>
                </a:cubicBezTo>
                <a:cubicBezTo>
                  <a:pt x="8534399" y="2324267"/>
                  <a:pt x="8750466" y="2108200"/>
                  <a:pt x="9016999" y="2108200"/>
                </a:cubicBezTo>
                <a:close/>
                <a:moveTo>
                  <a:pt x="7950199" y="2108200"/>
                </a:moveTo>
                <a:cubicBezTo>
                  <a:pt x="8216732" y="2108200"/>
                  <a:pt x="8432799" y="2324267"/>
                  <a:pt x="8432799" y="2590800"/>
                </a:cubicBezTo>
                <a:cubicBezTo>
                  <a:pt x="8432799" y="2857333"/>
                  <a:pt x="8216732" y="3073400"/>
                  <a:pt x="7950199" y="3073400"/>
                </a:cubicBezTo>
                <a:cubicBezTo>
                  <a:pt x="7683666" y="3073400"/>
                  <a:pt x="7467599" y="2857333"/>
                  <a:pt x="7467599" y="2590800"/>
                </a:cubicBezTo>
                <a:cubicBezTo>
                  <a:pt x="7467599" y="2324267"/>
                  <a:pt x="7683666" y="2108200"/>
                  <a:pt x="7950199" y="2108200"/>
                </a:cubicBezTo>
                <a:close/>
                <a:moveTo>
                  <a:pt x="6883399" y="2108200"/>
                </a:moveTo>
                <a:cubicBezTo>
                  <a:pt x="7149932" y="2108200"/>
                  <a:pt x="7365999" y="2324267"/>
                  <a:pt x="7365999" y="2590800"/>
                </a:cubicBezTo>
                <a:cubicBezTo>
                  <a:pt x="7365999" y="2857333"/>
                  <a:pt x="7149932" y="3073400"/>
                  <a:pt x="6883399" y="3073400"/>
                </a:cubicBezTo>
                <a:cubicBezTo>
                  <a:pt x="6616866" y="3073400"/>
                  <a:pt x="6400799" y="2857333"/>
                  <a:pt x="6400799" y="2590800"/>
                </a:cubicBezTo>
                <a:cubicBezTo>
                  <a:pt x="6400799" y="2324267"/>
                  <a:pt x="6616866" y="2108200"/>
                  <a:pt x="6883399" y="2108200"/>
                </a:cubicBezTo>
                <a:close/>
                <a:moveTo>
                  <a:pt x="4749799" y="2108200"/>
                </a:moveTo>
                <a:cubicBezTo>
                  <a:pt x="5016332" y="2108200"/>
                  <a:pt x="5232399" y="2324267"/>
                  <a:pt x="5232399" y="2590800"/>
                </a:cubicBezTo>
                <a:cubicBezTo>
                  <a:pt x="5232399" y="2857333"/>
                  <a:pt x="5016332" y="3073400"/>
                  <a:pt x="4749799" y="3073400"/>
                </a:cubicBezTo>
                <a:cubicBezTo>
                  <a:pt x="4483266" y="3073400"/>
                  <a:pt x="4267199" y="2857333"/>
                  <a:pt x="4267199" y="2590800"/>
                </a:cubicBezTo>
                <a:cubicBezTo>
                  <a:pt x="4267199" y="2324267"/>
                  <a:pt x="4483266" y="2108200"/>
                  <a:pt x="4749799" y="2108200"/>
                </a:cubicBezTo>
                <a:close/>
                <a:moveTo>
                  <a:pt x="3682999" y="2108200"/>
                </a:moveTo>
                <a:cubicBezTo>
                  <a:pt x="3949532" y="2108200"/>
                  <a:pt x="4165599" y="2324267"/>
                  <a:pt x="4165599" y="2590800"/>
                </a:cubicBezTo>
                <a:cubicBezTo>
                  <a:pt x="4165599" y="2857333"/>
                  <a:pt x="3949532" y="3073400"/>
                  <a:pt x="3682999" y="3073400"/>
                </a:cubicBezTo>
                <a:cubicBezTo>
                  <a:pt x="3416467" y="3073400"/>
                  <a:pt x="3200400" y="2857333"/>
                  <a:pt x="3200400" y="2590800"/>
                </a:cubicBezTo>
                <a:cubicBezTo>
                  <a:pt x="3200400" y="2324267"/>
                  <a:pt x="3416467" y="2108200"/>
                  <a:pt x="3682999" y="2108200"/>
                </a:cubicBezTo>
                <a:close/>
                <a:moveTo>
                  <a:pt x="2616200" y="2108200"/>
                </a:moveTo>
                <a:cubicBezTo>
                  <a:pt x="2882733" y="2108200"/>
                  <a:pt x="3098800" y="2324267"/>
                  <a:pt x="3098800" y="2590800"/>
                </a:cubicBezTo>
                <a:cubicBezTo>
                  <a:pt x="3098800" y="2857333"/>
                  <a:pt x="2882733" y="3073400"/>
                  <a:pt x="2616200" y="3073400"/>
                </a:cubicBezTo>
                <a:cubicBezTo>
                  <a:pt x="2349667" y="3073400"/>
                  <a:pt x="2133600" y="2857333"/>
                  <a:pt x="2133600" y="2590800"/>
                </a:cubicBezTo>
                <a:cubicBezTo>
                  <a:pt x="2133600" y="2324267"/>
                  <a:pt x="2349667" y="2108200"/>
                  <a:pt x="2616200" y="2108200"/>
                </a:cubicBezTo>
                <a:close/>
                <a:moveTo>
                  <a:pt x="1549400" y="2108200"/>
                </a:moveTo>
                <a:cubicBezTo>
                  <a:pt x="1815933" y="2108200"/>
                  <a:pt x="2032000" y="2324267"/>
                  <a:pt x="2032000" y="2590800"/>
                </a:cubicBezTo>
                <a:cubicBezTo>
                  <a:pt x="2032000" y="2857333"/>
                  <a:pt x="1815933" y="3073400"/>
                  <a:pt x="1549400" y="3073400"/>
                </a:cubicBezTo>
                <a:cubicBezTo>
                  <a:pt x="1282867" y="3073400"/>
                  <a:pt x="1066800" y="2857333"/>
                  <a:pt x="1066800" y="2590800"/>
                </a:cubicBezTo>
                <a:cubicBezTo>
                  <a:pt x="1066800" y="2324267"/>
                  <a:pt x="1282867" y="2108200"/>
                  <a:pt x="1549400" y="2108200"/>
                </a:cubicBezTo>
                <a:close/>
                <a:moveTo>
                  <a:pt x="482600" y="2108200"/>
                </a:moveTo>
                <a:cubicBezTo>
                  <a:pt x="749133" y="2108200"/>
                  <a:pt x="965200" y="2324267"/>
                  <a:pt x="965200" y="2590800"/>
                </a:cubicBezTo>
                <a:cubicBezTo>
                  <a:pt x="965200" y="2857333"/>
                  <a:pt x="749133" y="3073400"/>
                  <a:pt x="482600" y="3073400"/>
                </a:cubicBezTo>
                <a:cubicBezTo>
                  <a:pt x="216067" y="3073400"/>
                  <a:pt x="0" y="2857333"/>
                  <a:pt x="0" y="2590800"/>
                </a:cubicBezTo>
                <a:cubicBezTo>
                  <a:pt x="0" y="2324267"/>
                  <a:pt x="216067" y="2108200"/>
                  <a:pt x="482600" y="2108200"/>
                </a:cubicBezTo>
                <a:close/>
                <a:moveTo>
                  <a:pt x="10083799" y="1041400"/>
                </a:moveTo>
                <a:cubicBezTo>
                  <a:pt x="10350332" y="1041400"/>
                  <a:pt x="10566399" y="1257467"/>
                  <a:pt x="10566399" y="1524000"/>
                </a:cubicBezTo>
                <a:cubicBezTo>
                  <a:pt x="10566399" y="1790533"/>
                  <a:pt x="10350332" y="2006600"/>
                  <a:pt x="10083799" y="2006600"/>
                </a:cubicBezTo>
                <a:cubicBezTo>
                  <a:pt x="9817266" y="2006600"/>
                  <a:pt x="9601199" y="1790533"/>
                  <a:pt x="9601199" y="1524000"/>
                </a:cubicBezTo>
                <a:cubicBezTo>
                  <a:pt x="9601199" y="1257467"/>
                  <a:pt x="9817266" y="1041400"/>
                  <a:pt x="10083799" y="1041400"/>
                </a:cubicBezTo>
                <a:close/>
                <a:moveTo>
                  <a:pt x="9016999" y="1041400"/>
                </a:moveTo>
                <a:cubicBezTo>
                  <a:pt x="9283532" y="1041400"/>
                  <a:pt x="9499599" y="1257467"/>
                  <a:pt x="9499599" y="1524000"/>
                </a:cubicBezTo>
                <a:cubicBezTo>
                  <a:pt x="9499599" y="1790533"/>
                  <a:pt x="9283532" y="2006600"/>
                  <a:pt x="9016999" y="2006600"/>
                </a:cubicBezTo>
                <a:cubicBezTo>
                  <a:pt x="8750466" y="2006600"/>
                  <a:pt x="8534399" y="1790533"/>
                  <a:pt x="8534399" y="1524000"/>
                </a:cubicBezTo>
                <a:cubicBezTo>
                  <a:pt x="8534399" y="1257467"/>
                  <a:pt x="8750466" y="1041400"/>
                  <a:pt x="9016999" y="1041400"/>
                </a:cubicBezTo>
                <a:close/>
                <a:moveTo>
                  <a:pt x="7950199" y="1041400"/>
                </a:moveTo>
                <a:cubicBezTo>
                  <a:pt x="8216732" y="1041400"/>
                  <a:pt x="8432799" y="1257467"/>
                  <a:pt x="8432799" y="1524000"/>
                </a:cubicBezTo>
                <a:cubicBezTo>
                  <a:pt x="8432799" y="1790533"/>
                  <a:pt x="8216732" y="2006600"/>
                  <a:pt x="7950199" y="2006600"/>
                </a:cubicBezTo>
                <a:cubicBezTo>
                  <a:pt x="7683666" y="2006600"/>
                  <a:pt x="7467599" y="1790533"/>
                  <a:pt x="7467599" y="1524000"/>
                </a:cubicBezTo>
                <a:cubicBezTo>
                  <a:pt x="7467599" y="1257467"/>
                  <a:pt x="7683666" y="1041400"/>
                  <a:pt x="7950199" y="1041400"/>
                </a:cubicBezTo>
                <a:close/>
                <a:moveTo>
                  <a:pt x="6883399" y="1041400"/>
                </a:moveTo>
                <a:cubicBezTo>
                  <a:pt x="7149932" y="1041400"/>
                  <a:pt x="7365999" y="1257467"/>
                  <a:pt x="7365999" y="1524000"/>
                </a:cubicBezTo>
                <a:cubicBezTo>
                  <a:pt x="7365999" y="1790533"/>
                  <a:pt x="7149932" y="2006600"/>
                  <a:pt x="6883399" y="2006600"/>
                </a:cubicBezTo>
                <a:cubicBezTo>
                  <a:pt x="6616866" y="2006600"/>
                  <a:pt x="6400799" y="1790533"/>
                  <a:pt x="6400799" y="1524000"/>
                </a:cubicBezTo>
                <a:cubicBezTo>
                  <a:pt x="6400799" y="1257467"/>
                  <a:pt x="6616866" y="1041400"/>
                  <a:pt x="6883399" y="1041400"/>
                </a:cubicBezTo>
                <a:close/>
                <a:moveTo>
                  <a:pt x="5816599" y="1041400"/>
                </a:moveTo>
                <a:cubicBezTo>
                  <a:pt x="6083132" y="1041400"/>
                  <a:pt x="6299199" y="1257467"/>
                  <a:pt x="6299199" y="1524000"/>
                </a:cubicBezTo>
                <a:cubicBezTo>
                  <a:pt x="6299199" y="1790533"/>
                  <a:pt x="6083132" y="2006600"/>
                  <a:pt x="5816599" y="2006600"/>
                </a:cubicBezTo>
                <a:cubicBezTo>
                  <a:pt x="5550066" y="2006600"/>
                  <a:pt x="5333999" y="1790533"/>
                  <a:pt x="5333999" y="1524000"/>
                </a:cubicBezTo>
                <a:cubicBezTo>
                  <a:pt x="5333999" y="1257467"/>
                  <a:pt x="5550066" y="1041400"/>
                  <a:pt x="5816599" y="1041400"/>
                </a:cubicBezTo>
                <a:close/>
                <a:moveTo>
                  <a:pt x="4749799" y="1041400"/>
                </a:moveTo>
                <a:cubicBezTo>
                  <a:pt x="5016332" y="1041400"/>
                  <a:pt x="5232399" y="1257467"/>
                  <a:pt x="5232399" y="1524000"/>
                </a:cubicBezTo>
                <a:cubicBezTo>
                  <a:pt x="5232399" y="1790533"/>
                  <a:pt x="5016332" y="2006600"/>
                  <a:pt x="4749799" y="2006600"/>
                </a:cubicBezTo>
                <a:cubicBezTo>
                  <a:pt x="4483266" y="2006600"/>
                  <a:pt x="4267199" y="1790533"/>
                  <a:pt x="4267199" y="1524000"/>
                </a:cubicBezTo>
                <a:cubicBezTo>
                  <a:pt x="4267199" y="1257467"/>
                  <a:pt x="4483266" y="1041400"/>
                  <a:pt x="4749799" y="1041400"/>
                </a:cubicBezTo>
                <a:close/>
                <a:moveTo>
                  <a:pt x="3682999" y="1041400"/>
                </a:moveTo>
                <a:cubicBezTo>
                  <a:pt x="3949532" y="1041400"/>
                  <a:pt x="4165599" y="1257467"/>
                  <a:pt x="4165599" y="1524000"/>
                </a:cubicBezTo>
                <a:cubicBezTo>
                  <a:pt x="4165599" y="1790533"/>
                  <a:pt x="3949532" y="2006600"/>
                  <a:pt x="3682999" y="2006600"/>
                </a:cubicBezTo>
                <a:cubicBezTo>
                  <a:pt x="3416469" y="2006600"/>
                  <a:pt x="3200402" y="1790533"/>
                  <a:pt x="3200402" y="1524000"/>
                </a:cubicBezTo>
                <a:cubicBezTo>
                  <a:pt x="3200402" y="1257467"/>
                  <a:pt x="3416469" y="1041400"/>
                  <a:pt x="3682999" y="1041400"/>
                </a:cubicBezTo>
                <a:close/>
                <a:moveTo>
                  <a:pt x="1549401" y="1041400"/>
                </a:moveTo>
                <a:cubicBezTo>
                  <a:pt x="1815934" y="1041400"/>
                  <a:pt x="2032002" y="1257467"/>
                  <a:pt x="2032002" y="1524000"/>
                </a:cubicBezTo>
                <a:cubicBezTo>
                  <a:pt x="2032002" y="1790533"/>
                  <a:pt x="1815934" y="2006600"/>
                  <a:pt x="1549401" y="2006600"/>
                </a:cubicBezTo>
                <a:cubicBezTo>
                  <a:pt x="1282868" y="2006600"/>
                  <a:pt x="1066801" y="1790533"/>
                  <a:pt x="1066801" y="1524000"/>
                </a:cubicBezTo>
                <a:cubicBezTo>
                  <a:pt x="1066801" y="1257467"/>
                  <a:pt x="1282868" y="1041400"/>
                  <a:pt x="1549401" y="1041400"/>
                </a:cubicBezTo>
                <a:close/>
                <a:moveTo>
                  <a:pt x="482601" y="1041400"/>
                </a:moveTo>
                <a:cubicBezTo>
                  <a:pt x="749134" y="1041400"/>
                  <a:pt x="965201" y="1257467"/>
                  <a:pt x="965201" y="1524000"/>
                </a:cubicBezTo>
                <a:cubicBezTo>
                  <a:pt x="965201" y="1790533"/>
                  <a:pt x="749134" y="2006600"/>
                  <a:pt x="482601" y="2006600"/>
                </a:cubicBezTo>
                <a:cubicBezTo>
                  <a:pt x="216068" y="2006600"/>
                  <a:pt x="1" y="1790533"/>
                  <a:pt x="1" y="1524000"/>
                </a:cubicBezTo>
                <a:cubicBezTo>
                  <a:pt x="1" y="1257467"/>
                  <a:pt x="216068" y="1041400"/>
                  <a:pt x="482601" y="1041400"/>
                </a:cubicBezTo>
                <a:close/>
                <a:moveTo>
                  <a:pt x="10083799" y="0"/>
                </a:moveTo>
                <a:cubicBezTo>
                  <a:pt x="10350332" y="0"/>
                  <a:pt x="10566399" y="216067"/>
                  <a:pt x="10566399" y="482600"/>
                </a:cubicBezTo>
                <a:cubicBezTo>
                  <a:pt x="10566399" y="749133"/>
                  <a:pt x="10350332" y="965200"/>
                  <a:pt x="10083799" y="965200"/>
                </a:cubicBezTo>
                <a:cubicBezTo>
                  <a:pt x="9817266" y="965200"/>
                  <a:pt x="9601199" y="749133"/>
                  <a:pt x="9601199" y="482600"/>
                </a:cubicBezTo>
                <a:cubicBezTo>
                  <a:pt x="9601199" y="216067"/>
                  <a:pt x="9817266" y="0"/>
                  <a:pt x="10083799" y="0"/>
                </a:cubicBezTo>
                <a:close/>
                <a:moveTo>
                  <a:pt x="9016999" y="0"/>
                </a:moveTo>
                <a:cubicBezTo>
                  <a:pt x="9283532" y="0"/>
                  <a:pt x="9499599" y="216067"/>
                  <a:pt x="9499599" y="482600"/>
                </a:cubicBezTo>
                <a:cubicBezTo>
                  <a:pt x="9499599" y="749133"/>
                  <a:pt x="9283532" y="965200"/>
                  <a:pt x="9016999" y="965200"/>
                </a:cubicBezTo>
                <a:cubicBezTo>
                  <a:pt x="8750466" y="965200"/>
                  <a:pt x="8534399" y="749133"/>
                  <a:pt x="8534399" y="482600"/>
                </a:cubicBezTo>
                <a:cubicBezTo>
                  <a:pt x="8534399" y="216067"/>
                  <a:pt x="8750466" y="0"/>
                  <a:pt x="9016999" y="0"/>
                </a:cubicBezTo>
                <a:close/>
                <a:moveTo>
                  <a:pt x="7950199" y="0"/>
                </a:moveTo>
                <a:cubicBezTo>
                  <a:pt x="8216732" y="0"/>
                  <a:pt x="8432799" y="216067"/>
                  <a:pt x="8432799" y="482600"/>
                </a:cubicBezTo>
                <a:cubicBezTo>
                  <a:pt x="8432799" y="749133"/>
                  <a:pt x="8216732" y="965200"/>
                  <a:pt x="7950199" y="965200"/>
                </a:cubicBezTo>
                <a:cubicBezTo>
                  <a:pt x="7683666" y="965200"/>
                  <a:pt x="7467599" y="749133"/>
                  <a:pt x="7467599" y="482600"/>
                </a:cubicBezTo>
                <a:cubicBezTo>
                  <a:pt x="7467599" y="216067"/>
                  <a:pt x="7683666" y="0"/>
                  <a:pt x="7950199" y="0"/>
                </a:cubicBezTo>
                <a:close/>
                <a:moveTo>
                  <a:pt x="5816599" y="0"/>
                </a:moveTo>
                <a:cubicBezTo>
                  <a:pt x="6083132" y="0"/>
                  <a:pt x="6299199" y="216067"/>
                  <a:pt x="6299199" y="482600"/>
                </a:cubicBezTo>
                <a:cubicBezTo>
                  <a:pt x="6299199" y="749133"/>
                  <a:pt x="6083132" y="965200"/>
                  <a:pt x="5816599" y="965200"/>
                </a:cubicBezTo>
                <a:cubicBezTo>
                  <a:pt x="5550066" y="965200"/>
                  <a:pt x="5333999" y="749133"/>
                  <a:pt x="5333999" y="482600"/>
                </a:cubicBezTo>
                <a:cubicBezTo>
                  <a:pt x="5333999" y="216067"/>
                  <a:pt x="5550066" y="0"/>
                  <a:pt x="5816599" y="0"/>
                </a:cubicBezTo>
                <a:close/>
                <a:moveTo>
                  <a:pt x="4749799" y="0"/>
                </a:moveTo>
                <a:cubicBezTo>
                  <a:pt x="5016332" y="0"/>
                  <a:pt x="5232399" y="216067"/>
                  <a:pt x="5232399" y="482600"/>
                </a:cubicBezTo>
                <a:cubicBezTo>
                  <a:pt x="5232399" y="749133"/>
                  <a:pt x="5016332" y="965200"/>
                  <a:pt x="4749799" y="965200"/>
                </a:cubicBezTo>
                <a:cubicBezTo>
                  <a:pt x="4483266" y="965200"/>
                  <a:pt x="4267199" y="749133"/>
                  <a:pt x="4267199" y="482600"/>
                </a:cubicBezTo>
                <a:cubicBezTo>
                  <a:pt x="4267199" y="216067"/>
                  <a:pt x="4483266" y="0"/>
                  <a:pt x="4749799" y="0"/>
                </a:cubicBezTo>
                <a:close/>
                <a:moveTo>
                  <a:pt x="3682999" y="0"/>
                </a:moveTo>
                <a:cubicBezTo>
                  <a:pt x="3949532" y="0"/>
                  <a:pt x="4165599" y="216067"/>
                  <a:pt x="4165599" y="482600"/>
                </a:cubicBezTo>
                <a:cubicBezTo>
                  <a:pt x="4165599" y="749133"/>
                  <a:pt x="3949532" y="965200"/>
                  <a:pt x="3682999" y="965200"/>
                </a:cubicBezTo>
                <a:cubicBezTo>
                  <a:pt x="3416471" y="965200"/>
                  <a:pt x="3200403" y="749133"/>
                  <a:pt x="3200403" y="482600"/>
                </a:cubicBezTo>
                <a:cubicBezTo>
                  <a:pt x="3200403" y="216067"/>
                  <a:pt x="3416471" y="0"/>
                  <a:pt x="3682999" y="0"/>
                </a:cubicBezTo>
                <a:close/>
                <a:moveTo>
                  <a:pt x="2616204" y="0"/>
                </a:moveTo>
                <a:cubicBezTo>
                  <a:pt x="2882736" y="0"/>
                  <a:pt x="3098803" y="216067"/>
                  <a:pt x="3098803" y="482600"/>
                </a:cubicBezTo>
                <a:cubicBezTo>
                  <a:pt x="3098803" y="749133"/>
                  <a:pt x="2882736" y="965200"/>
                  <a:pt x="2616204" y="965200"/>
                </a:cubicBezTo>
                <a:cubicBezTo>
                  <a:pt x="2349670" y="965200"/>
                  <a:pt x="2133603" y="749133"/>
                  <a:pt x="2133603" y="482600"/>
                </a:cubicBezTo>
                <a:cubicBezTo>
                  <a:pt x="2133603" y="216067"/>
                  <a:pt x="2349670" y="0"/>
                  <a:pt x="2616204" y="0"/>
                </a:cubicBezTo>
                <a:close/>
                <a:moveTo>
                  <a:pt x="1549403" y="0"/>
                </a:moveTo>
                <a:cubicBezTo>
                  <a:pt x="1815936" y="0"/>
                  <a:pt x="2032003" y="216067"/>
                  <a:pt x="2032003" y="482600"/>
                </a:cubicBezTo>
                <a:cubicBezTo>
                  <a:pt x="2032003" y="749133"/>
                  <a:pt x="1815936" y="965200"/>
                  <a:pt x="1549403" y="965200"/>
                </a:cubicBezTo>
                <a:cubicBezTo>
                  <a:pt x="1282869" y="965200"/>
                  <a:pt x="1066802" y="749133"/>
                  <a:pt x="1066802" y="482600"/>
                </a:cubicBezTo>
                <a:cubicBezTo>
                  <a:pt x="1066802" y="216067"/>
                  <a:pt x="1282869" y="0"/>
                  <a:pt x="1549403" y="0"/>
                </a:cubicBezTo>
                <a:close/>
                <a:moveTo>
                  <a:pt x="482602" y="0"/>
                </a:moveTo>
                <a:cubicBezTo>
                  <a:pt x="749136" y="0"/>
                  <a:pt x="965202" y="216067"/>
                  <a:pt x="965202" y="482600"/>
                </a:cubicBezTo>
                <a:cubicBezTo>
                  <a:pt x="965202" y="749133"/>
                  <a:pt x="749136" y="965200"/>
                  <a:pt x="482602" y="965200"/>
                </a:cubicBezTo>
                <a:cubicBezTo>
                  <a:pt x="216069" y="965200"/>
                  <a:pt x="2" y="749133"/>
                  <a:pt x="2" y="482600"/>
                </a:cubicBezTo>
                <a:cubicBezTo>
                  <a:pt x="2" y="216067"/>
                  <a:pt x="216069" y="0"/>
                  <a:pt x="482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24388" y="2800350"/>
            <a:ext cx="2943225" cy="2219324"/>
          </a:xfrm>
          <a:custGeom>
            <a:avLst/>
            <a:gdLst>
              <a:gd name="connsiteX0" fmla="*/ 41723 w 2943225"/>
              <a:gd name="connsiteY0" fmla="*/ 0 h 2219324"/>
              <a:gd name="connsiteX1" fmla="*/ 2901502 w 2943225"/>
              <a:gd name="connsiteY1" fmla="*/ 0 h 2219324"/>
              <a:gd name="connsiteX2" fmla="*/ 2943225 w 2943225"/>
              <a:gd name="connsiteY2" fmla="*/ 41723 h 2219324"/>
              <a:gd name="connsiteX3" fmla="*/ 2943225 w 2943225"/>
              <a:gd name="connsiteY3" fmla="*/ 2177601 h 2219324"/>
              <a:gd name="connsiteX4" fmla="*/ 2901502 w 2943225"/>
              <a:gd name="connsiteY4" fmla="*/ 2219324 h 2219324"/>
              <a:gd name="connsiteX5" fmla="*/ 41723 w 2943225"/>
              <a:gd name="connsiteY5" fmla="*/ 2219324 h 2219324"/>
              <a:gd name="connsiteX6" fmla="*/ 0 w 2943225"/>
              <a:gd name="connsiteY6" fmla="*/ 2177601 h 2219324"/>
              <a:gd name="connsiteX7" fmla="*/ 0 w 2943225"/>
              <a:gd name="connsiteY7" fmla="*/ 41723 h 2219324"/>
              <a:gd name="connsiteX8" fmla="*/ 41723 w 2943225"/>
              <a:gd name="connsiteY8" fmla="*/ 0 h 221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3225" h="2219324">
                <a:moveTo>
                  <a:pt x="41723" y="0"/>
                </a:moveTo>
                <a:lnTo>
                  <a:pt x="2901502" y="0"/>
                </a:lnTo>
                <a:cubicBezTo>
                  <a:pt x="2924545" y="0"/>
                  <a:pt x="2943225" y="18680"/>
                  <a:pt x="2943225" y="41723"/>
                </a:cubicBezTo>
                <a:lnTo>
                  <a:pt x="2943225" y="2177601"/>
                </a:lnTo>
                <a:cubicBezTo>
                  <a:pt x="2943225" y="2200644"/>
                  <a:pt x="2924545" y="2219324"/>
                  <a:pt x="2901502" y="2219324"/>
                </a:cubicBezTo>
                <a:lnTo>
                  <a:pt x="41723" y="2219324"/>
                </a:lnTo>
                <a:cubicBezTo>
                  <a:pt x="18680" y="2219324"/>
                  <a:pt x="0" y="2200644"/>
                  <a:pt x="0" y="2177601"/>
                </a:cubicBezTo>
                <a:lnTo>
                  <a:pt x="0" y="41723"/>
                </a:lnTo>
                <a:cubicBezTo>
                  <a:pt x="0" y="18680"/>
                  <a:pt x="18680" y="0"/>
                  <a:pt x="41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186738" y="2800349"/>
            <a:ext cx="2943225" cy="2219324"/>
          </a:xfrm>
          <a:custGeom>
            <a:avLst/>
            <a:gdLst>
              <a:gd name="connsiteX0" fmla="*/ 41723 w 2943225"/>
              <a:gd name="connsiteY0" fmla="*/ 0 h 2219324"/>
              <a:gd name="connsiteX1" fmla="*/ 2901502 w 2943225"/>
              <a:gd name="connsiteY1" fmla="*/ 0 h 2219324"/>
              <a:gd name="connsiteX2" fmla="*/ 2943225 w 2943225"/>
              <a:gd name="connsiteY2" fmla="*/ 41723 h 2219324"/>
              <a:gd name="connsiteX3" fmla="*/ 2943225 w 2943225"/>
              <a:gd name="connsiteY3" fmla="*/ 2177601 h 2219324"/>
              <a:gd name="connsiteX4" fmla="*/ 2901502 w 2943225"/>
              <a:gd name="connsiteY4" fmla="*/ 2219324 h 2219324"/>
              <a:gd name="connsiteX5" fmla="*/ 41723 w 2943225"/>
              <a:gd name="connsiteY5" fmla="*/ 2219324 h 2219324"/>
              <a:gd name="connsiteX6" fmla="*/ 0 w 2943225"/>
              <a:gd name="connsiteY6" fmla="*/ 2177601 h 2219324"/>
              <a:gd name="connsiteX7" fmla="*/ 0 w 2943225"/>
              <a:gd name="connsiteY7" fmla="*/ 41723 h 2219324"/>
              <a:gd name="connsiteX8" fmla="*/ 41723 w 2943225"/>
              <a:gd name="connsiteY8" fmla="*/ 0 h 221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3225" h="2219324">
                <a:moveTo>
                  <a:pt x="41723" y="0"/>
                </a:moveTo>
                <a:lnTo>
                  <a:pt x="2901502" y="0"/>
                </a:lnTo>
                <a:cubicBezTo>
                  <a:pt x="2924545" y="0"/>
                  <a:pt x="2943225" y="18680"/>
                  <a:pt x="2943225" y="41723"/>
                </a:cubicBezTo>
                <a:lnTo>
                  <a:pt x="2943225" y="2177601"/>
                </a:lnTo>
                <a:cubicBezTo>
                  <a:pt x="2943225" y="2200644"/>
                  <a:pt x="2924545" y="2219324"/>
                  <a:pt x="2901502" y="2219324"/>
                </a:cubicBezTo>
                <a:lnTo>
                  <a:pt x="41723" y="2219324"/>
                </a:lnTo>
                <a:cubicBezTo>
                  <a:pt x="18680" y="2219324"/>
                  <a:pt x="0" y="2200644"/>
                  <a:pt x="0" y="2177601"/>
                </a:cubicBezTo>
                <a:lnTo>
                  <a:pt x="0" y="41723"/>
                </a:lnTo>
                <a:cubicBezTo>
                  <a:pt x="0" y="18680"/>
                  <a:pt x="18680" y="0"/>
                  <a:pt x="41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100138" y="2800350"/>
            <a:ext cx="2943225" cy="2219324"/>
          </a:xfrm>
          <a:custGeom>
            <a:avLst/>
            <a:gdLst>
              <a:gd name="connsiteX0" fmla="*/ 41723 w 2943225"/>
              <a:gd name="connsiteY0" fmla="*/ 0 h 2219324"/>
              <a:gd name="connsiteX1" fmla="*/ 2901502 w 2943225"/>
              <a:gd name="connsiteY1" fmla="*/ 0 h 2219324"/>
              <a:gd name="connsiteX2" fmla="*/ 2943225 w 2943225"/>
              <a:gd name="connsiteY2" fmla="*/ 41723 h 2219324"/>
              <a:gd name="connsiteX3" fmla="*/ 2943225 w 2943225"/>
              <a:gd name="connsiteY3" fmla="*/ 2177601 h 2219324"/>
              <a:gd name="connsiteX4" fmla="*/ 2901502 w 2943225"/>
              <a:gd name="connsiteY4" fmla="*/ 2219324 h 2219324"/>
              <a:gd name="connsiteX5" fmla="*/ 41723 w 2943225"/>
              <a:gd name="connsiteY5" fmla="*/ 2219324 h 2219324"/>
              <a:gd name="connsiteX6" fmla="*/ 0 w 2943225"/>
              <a:gd name="connsiteY6" fmla="*/ 2177601 h 2219324"/>
              <a:gd name="connsiteX7" fmla="*/ 0 w 2943225"/>
              <a:gd name="connsiteY7" fmla="*/ 41723 h 2219324"/>
              <a:gd name="connsiteX8" fmla="*/ 41723 w 2943225"/>
              <a:gd name="connsiteY8" fmla="*/ 0 h 221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3225" h="2219324">
                <a:moveTo>
                  <a:pt x="41723" y="0"/>
                </a:moveTo>
                <a:lnTo>
                  <a:pt x="2901502" y="0"/>
                </a:lnTo>
                <a:cubicBezTo>
                  <a:pt x="2924545" y="0"/>
                  <a:pt x="2943225" y="18680"/>
                  <a:pt x="2943225" y="41723"/>
                </a:cubicBezTo>
                <a:lnTo>
                  <a:pt x="2943225" y="2177601"/>
                </a:lnTo>
                <a:cubicBezTo>
                  <a:pt x="2943225" y="2200644"/>
                  <a:pt x="2924545" y="2219324"/>
                  <a:pt x="2901502" y="2219324"/>
                </a:cubicBezTo>
                <a:lnTo>
                  <a:pt x="41723" y="2219324"/>
                </a:lnTo>
                <a:cubicBezTo>
                  <a:pt x="18680" y="2219324"/>
                  <a:pt x="0" y="2200644"/>
                  <a:pt x="0" y="2177601"/>
                </a:cubicBezTo>
                <a:lnTo>
                  <a:pt x="0" y="41723"/>
                </a:lnTo>
                <a:cubicBezTo>
                  <a:pt x="0" y="18680"/>
                  <a:pt x="18680" y="0"/>
                  <a:pt x="41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1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 nodePh="1">
                                  <p:stCondLst>
                                    <p:cond delay="1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4" grpId="0"/>
      <p:bldP spid="14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624388" y="-1"/>
            <a:ext cx="2943225" cy="4049487"/>
          </a:xfrm>
          <a:custGeom>
            <a:avLst/>
            <a:gdLst>
              <a:gd name="connsiteX0" fmla="*/ 55333 w 2943225"/>
              <a:gd name="connsiteY0" fmla="*/ 0 h 4049487"/>
              <a:gd name="connsiteX1" fmla="*/ 2887892 w 2943225"/>
              <a:gd name="connsiteY1" fmla="*/ 0 h 4049487"/>
              <a:gd name="connsiteX2" fmla="*/ 2943225 w 2943225"/>
              <a:gd name="connsiteY2" fmla="*/ 55333 h 4049487"/>
              <a:gd name="connsiteX3" fmla="*/ 2943225 w 2943225"/>
              <a:gd name="connsiteY3" fmla="*/ 3994154 h 4049487"/>
              <a:gd name="connsiteX4" fmla="*/ 2887892 w 2943225"/>
              <a:gd name="connsiteY4" fmla="*/ 4049487 h 4049487"/>
              <a:gd name="connsiteX5" fmla="*/ 55333 w 2943225"/>
              <a:gd name="connsiteY5" fmla="*/ 4049487 h 4049487"/>
              <a:gd name="connsiteX6" fmla="*/ 0 w 2943225"/>
              <a:gd name="connsiteY6" fmla="*/ 3994154 h 4049487"/>
              <a:gd name="connsiteX7" fmla="*/ 0 w 2943225"/>
              <a:gd name="connsiteY7" fmla="*/ 55333 h 4049487"/>
              <a:gd name="connsiteX8" fmla="*/ 55333 w 2943225"/>
              <a:gd name="connsiteY8" fmla="*/ 0 h 404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3225" h="4049487">
                <a:moveTo>
                  <a:pt x="55333" y="0"/>
                </a:moveTo>
                <a:lnTo>
                  <a:pt x="2887892" y="0"/>
                </a:lnTo>
                <a:cubicBezTo>
                  <a:pt x="2918452" y="0"/>
                  <a:pt x="2943225" y="24773"/>
                  <a:pt x="2943225" y="55333"/>
                </a:cubicBezTo>
                <a:lnTo>
                  <a:pt x="2943225" y="3994154"/>
                </a:lnTo>
                <a:cubicBezTo>
                  <a:pt x="2943225" y="4024714"/>
                  <a:pt x="2918452" y="4049487"/>
                  <a:pt x="2887892" y="4049487"/>
                </a:cubicBezTo>
                <a:lnTo>
                  <a:pt x="55333" y="4049487"/>
                </a:lnTo>
                <a:cubicBezTo>
                  <a:pt x="24773" y="4049487"/>
                  <a:pt x="0" y="4024714"/>
                  <a:pt x="0" y="3994154"/>
                </a:cubicBezTo>
                <a:lnTo>
                  <a:pt x="0" y="55333"/>
                </a:lnTo>
                <a:cubicBezTo>
                  <a:pt x="0" y="24773"/>
                  <a:pt x="24773" y="0"/>
                  <a:pt x="55333" y="0"/>
                </a:cubicBezTo>
                <a:close/>
              </a:path>
            </a:pathLst>
          </a:custGeom>
          <a:effectLst>
            <a:outerShdw blurRad="2794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7559204" y="0"/>
            <a:ext cx="2589684" cy="2790825"/>
          </a:xfrm>
          <a:custGeom>
            <a:avLst/>
            <a:gdLst>
              <a:gd name="connsiteX0" fmla="*/ 48686 w 2589684"/>
              <a:gd name="connsiteY0" fmla="*/ 0 h 2790825"/>
              <a:gd name="connsiteX1" fmla="*/ 2540998 w 2589684"/>
              <a:gd name="connsiteY1" fmla="*/ 0 h 2790825"/>
              <a:gd name="connsiteX2" fmla="*/ 2589684 w 2589684"/>
              <a:gd name="connsiteY2" fmla="*/ 48686 h 2790825"/>
              <a:gd name="connsiteX3" fmla="*/ 2589684 w 2589684"/>
              <a:gd name="connsiteY3" fmla="*/ 2742139 h 2790825"/>
              <a:gd name="connsiteX4" fmla="*/ 2540998 w 2589684"/>
              <a:gd name="connsiteY4" fmla="*/ 2790825 h 2790825"/>
              <a:gd name="connsiteX5" fmla="*/ 48686 w 2589684"/>
              <a:gd name="connsiteY5" fmla="*/ 2790825 h 2790825"/>
              <a:gd name="connsiteX6" fmla="*/ 0 w 2589684"/>
              <a:gd name="connsiteY6" fmla="*/ 2742139 h 2790825"/>
              <a:gd name="connsiteX7" fmla="*/ 0 w 2589684"/>
              <a:gd name="connsiteY7" fmla="*/ 48686 h 2790825"/>
              <a:gd name="connsiteX8" fmla="*/ 48686 w 2589684"/>
              <a:gd name="connsiteY8" fmla="*/ 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9684" h="2790825">
                <a:moveTo>
                  <a:pt x="48686" y="0"/>
                </a:moveTo>
                <a:lnTo>
                  <a:pt x="2540998" y="0"/>
                </a:lnTo>
                <a:cubicBezTo>
                  <a:pt x="2567887" y="0"/>
                  <a:pt x="2589684" y="21797"/>
                  <a:pt x="2589684" y="48686"/>
                </a:cubicBezTo>
                <a:lnTo>
                  <a:pt x="2589684" y="2742139"/>
                </a:lnTo>
                <a:cubicBezTo>
                  <a:pt x="2589684" y="2769028"/>
                  <a:pt x="2567887" y="2790825"/>
                  <a:pt x="2540998" y="2790825"/>
                </a:cubicBezTo>
                <a:lnTo>
                  <a:pt x="48686" y="2790825"/>
                </a:lnTo>
                <a:cubicBezTo>
                  <a:pt x="21797" y="2790825"/>
                  <a:pt x="0" y="2769028"/>
                  <a:pt x="0" y="2742139"/>
                </a:cubicBezTo>
                <a:lnTo>
                  <a:pt x="0" y="48686"/>
                </a:lnTo>
                <a:cubicBezTo>
                  <a:pt x="0" y="21797"/>
                  <a:pt x="21797" y="0"/>
                  <a:pt x="48686" y="0"/>
                </a:cubicBezTo>
                <a:close/>
              </a:path>
            </a:pathLst>
          </a:custGeom>
          <a:effectLst>
            <a:outerShdw blurRad="2794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0146323" y="0"/>
            <a:ext cx="2064212" cy="2209800"/>
          </a:xfrm>
          <a:custGeom>
            <a:avLst/>
            <a:gdLst>
              <a:gd name="connsiteX0" fmla="*/ 38807 w 2064212"/>
              <a:gd name="connsiteY0" fmla="*/ 0 h 2209800"/>
              <a:gd name="connsiteX1" fmla="*/ 2025405 w 2064212"/>
              <a:gd name="connsiteY1" fmla="*/ 0 h 2209800"/>
              <a:gd name="connsiteX2" fmla="*/ 2064212 w 2064212"/>
              <a:gd name="connsiteY2" fmla="*/ 38807 h 2209800"/>
              <a:gd name="connsiteX3" fmla="*/ 2064212 w 2064212"/>
              <a:gd name="connsiteY3" fmla="*/ 2170993 h 2209800"/>
              <a:gd name="connsiteX4" fmla="*/ 2025405 w 2064212"/>
              <a:gd name="connsiteY4" fmla="*/ 2209800 h 2209800"/>
              <a:gd name="connsiteX5" fmla="*/ 38807 w 2064212"/>
              <a:gd name="connsiteY5" fmla="*/ 2209800 h 2209800"/>
              <a:gd name="connsiteX6" fmla="*/ 0 w 2064212"/>
              <a:gd name="connsiteY6" fmla="*/ 2170993 h 2209800"/>
              <a:gd name="connsiteX7" fmla="*/ 0 w 2064212"/>
              <a:gd name="connsiteY7" fmla="*/ 38807 h 2209800"/>
              <a:gd name="connsiteX8" fmla="*/ 38807 w 2064212"/>
              <a:gd name="connsiteY8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4212" h="2209800">
                <a:moveTo>
                  <a:pt x="38807" y="0"/>
                </a:moveTo>
                <a:lnTo>
                  <a:pt x="2025405" y="0"/>
                </a:lnTo>
                <a:cubicBezTo>
                  <a:pt x="2046838" y="0"/>
                  <a:pt x="2064212" y="17374"/>
                  <a:pt x="2064212" y="38807"/>
                </a:cubicBezTo>
                <a:lnTo>
                  <a:pt x="2064212" y="2170993"/>
                </a:lnTo>
                <a:cubicBezTo>
                  <a:pt x="2064212" y="2192426"/>
                  <a:pt x="2046838" y="2209800"/>
                  <a:pt x="2025405" y="2209800"/>
                </a:cubicBezTo>
                <a:lnTo>
                  <a:pt x="38807" y="2209800"/>
                </a:lnTo>
                <a:cubicBezTo>
                  <a:pt x="17374" y="2209800"/>
                  <a:pt x="0" y="2192426"/>
                  <a:pt x="0" y="2170993"/>
                </a:cubicBezTo>
                <a:lnTo>
                  <a:pt x="0" y="38807"/>
                </a:lnTo>
                <a:cubicBezTo>
                  <a:pt x="0" y="17374"/>
                  <a:pt x="17374" y="0"/>
                  <a:pt x="38807" y="0"/>
                </a:cubicBezTo>
                <a:close/>
              </a:path>
            </a:pathLst>
          </a:custGeom>
          <a:effectLst>
            <a:outerShdw blurRad="2794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2034704" y="0"/>
            <a:ext cx="2589684" cy="2790825"/>
          </a:xfrm>
          <a:custGeom>
            <a:avLst/>
            <a:gdLst>
              <a:gd name="connsiteX0" fmla="*/ 48686 w 2589684"/>
              <a:gd name="connsiteY0" fmla="*/ 0 h 2790825"/>
              <a:gd name="connsiteX1" fmla="*/ 2540998 w 2589684"/>
              <a:gd name="connsiteY1" fmla="*/ 0 h 2790825"/>
              <a:gd name="connsiteX2" fmla="*/ 2589684 w 2589684"/>
              <a:gd name="connsiteY2" fmla="*/ 48686 h 2790825"/>
              <a:gd name="connsiteX3" fmla="*/ 2589684 w 2589684"/>
              <a:gd name="connsiteY3" fmla="*/ 2742139 h 2790825"/>
              <a:gd name="connsiteX4" fmla="*/ 2540998 w 2589684"/>
              <a:gd name="connsiteY4" fmla="*/ 2790825 h 2790825"/>
              <a:gd name="connsiteX5" fmla="*/ 48686 w 2589684"/>
              <a:gd name="connsiteY5" fmla="*/ 2790825 h 2790825"/>
              <a:gd name="connsiteX6" fmla="*/ 0 w 2589684"/>
              <a:gd name="connsiteY6" fmla="*/ 2742139 h 2790825"/>
              <a:gd name="connsiteX7" fmla="*/ 0 w 2589684"/>
              <a:gd name="connsiteY7" fmla="*/ 48686 h 2790825"/>
              <a:gd name="connsiteX8" fmla="*/ 48686 w 2589684"/>
              <a:gd name="connsiteY8" fmla="*/ 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9684" h="2790825">
                <a:moveTo>
                  <a:pt x="48686" y="0"/>
                </a:moveTo>
                <a:lnTo>
                  <a:pt x="2540998" y="0"/>
                </a:lnTo>
                <a:cubicBezTo>
                  <a:pt x="2567887" y="0"/>
                  <a:pt x="2589684" y="21797"/>
                  <a:pt x="2589684" y="48686"/>
                </a:cubicBezTo>
                <a:lnTo>
                  <a:pt x="2589684" y="2742139"/>
                </a:lnTo>
                <a:cubicBezTo>
                  <a:pt x="2589684" y="2769028"/>
                  <a:pt x="2567887" y="2790825"/>
                  <a:pt x="2540998" y="2790825"/>
                </a:cubicBezTo>
                <a:lnTo>
                  <a:pt x="48686" y="2790825"/>
                </a:lnTo>
                <a:cubicBezTo>
                  <a:pt x="21797" y="2790825"/>
                  <a:pt x="0" y="2769028"/>
                  <a:pt x="0" y="2742139"/>
                </a:cubicBezTo>
                <a:lnTo>
                  <a:pt x="0" y="48686"/>
                </a:lnTo>
                <a:cubicBezTo>
                  <a:pt x="0" y="21797"/>
                  <a:pt x="21797" y="0"/>
                  <a:pt x="48686" y="0"/>
                </a:cubicBezTo>
                <a:close/>
              </a:path>
            </a:pathLst>
          </a:custGeom>
          <a:effectLst>
            <a:outerShdw blurRad="2794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050535" cy="2209800"/>
          </a:xfrm>
          <a:custGeom>
            <a:avLst/>
            <a:gdLst>
              <a:gd name="connsiteX0" fmla="*/ 38550 w 2050535"/>
              <a:gd name="connsiteY0" fmla="*/ 0 h 2209800"/>
              <a:gd name="connsiteX1" fmla="*/ 2011985 w 2050535"/>
              <a:gd name="connsiteY1" fmla="*/ 0 h 2209800"/>
              <a:gd name="connsiteX2" fmla="*/ 2050535 w 2050535"/>
              <a:gd name="connsiteY2" fmla="*/ 38550 h 2209800"/>
              <a:gd name="connsiteX3" fmla="*/ 2050535 w 2050535"/>
              <a:gd name="connsiteY3" fmla="*/ 2171250 h 2209800"/>
              <a:gd name="connsiteX4" fmla="*/ 2011985 w 2050535"/>
              <a:gd name="connsiteY4" fmla="*/ 2209800 h 2209800"/>
              <a:gd name="connsiteX5" fmla="*/ 38550 w 2050535"/>
              <a:gd name="connsiteY5" fmla="*/ 2209800 h 2209800"/>
              <a:gd name="connsiteX6" fmla="*/ 0 w 2050535"/>
              <a:gd name="connsiteY6" fmla="*/ 2171250 h 2209800"/>
              <a:gd name="connsiteX7" fmla="*/ 0 w 2050535"/>
              <a:gd name="connsiteY7" fmla="*/ 38550 h 2209800"/>
              <a:gd name="connsiteX8" fmla="*/ 38550 w 2050535"/>
              <a:gd name="connsiteY8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0535" h="2209800">
                <a:moveTo>
                  <a:pt x="38550" y="0"/>
                </a:moveTo>
                <a:lnTo>
                  <a:pt x="2011985" y="0"/>
                </a:lnTo>
                <a:cubicBezTo>
                  <a:pt x="2033276" y="0"/>
                  <a:pt x="2050535" y="17259"/>
                  <a:pt x="2050535" y="38550"/>
                </a:cubicBezTo>
                <a:lnTo>
                  <a:pt x="2050535" y="2171250"/>
                </a:lnTo>
                <a:cubicBezTo>
                  <a:pt x="2050535" y="2192541"/>
                  <a:pt x="2033276" y="2209800"/>
                  <a:pt x="2011985" y="2209800"/>
                </a:cubicBezTo>
                <a:lnTo>
                  <a:pt x="38550" y="2209800"/>
                </a:lnTo>
                <a:cubicBezTo>
                  <a:pt x="17259" y="2209800"/>
                  <a:pt x="0" y="2192541"/>
                  <a:pt x="0" y="2171250"/>
                </a:cubicBezTo>
                <a:lnTo>
                  <a:pt x="0" y="38550"/>
                </a:lnTo>
                <a:cubicBezTo>
                  <a:pt x="0" y="17259"/>
                  <a:pt x="17259" y="0"/>
                  <a:pt x="38550" y="0"/>
                </a:cubicBezTo>
                <a:close/>
              </a:path>
            </a:pathLst>
          </a:custGeom>
          <a:effectLst>
            <a:outerShdw blurRad="2794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366569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Drag &amp; drop picture here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22437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Drag &amp; drop picture here</a:t>
            </a:r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678305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Drag &amp; drop picture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6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032735" y="1247775"/>
            <a:ext cx="6473465" cy="5610226"/>
          </a:xfrm>
          <a:custGeom>
            <a:avLst/>
            <a:gdLst>
              <a:gd name="connsiteX0" fmla="*/ 4920888 w 6473465"/>
              <a:gd name="connsiteY0" fmla="*/ 2034420 h 5610226"/>
              <a:gd name="connsiteX1" fmla="*/ 4920888 w 6473465"/>
              <a:gd name="connsiteY1" fmla="*/ 5610225 h 5610226"/>
              <a:gd name="connsiteX2" fmla="*/ 4183837 w 6473465"/>
              <a:gd name="connsiteY2" fmla="*/ 5610225 h 5610226"/>
              <a:gd name="connsiteX3" fmla="*/ 4183837 w 6473465"/>
              <a:gd name="connsiteY3" fmla="*/ 5610226 h 5610226"/>
              <a:gd name="connsiteX4" fmla="*/ 2964637 w 6473465"/>
              <a:gd name="connsiteY4" fmla="*/ 5610226 h 5610226"/>
              <a:gd name="connsiteX5" fmla="*/ 2964637 w 6473465"/>
              <a:gd name="connsiteY5" fmla="*/ 5610225 h 5610226"/>
              <a:gd name="connsiteX6" fmla="*/ 1730014 w 6473465"/>
              <a:gd name="connsiteY6" fmla="*/ 5610225 h 5610226"/>
              <a:gd name="connsiteX7" fmla="*/ 5763058 w 6473465"/>
              <a:gd name="connsiteY7" fmla="*/ 1449125 h 5610226"/>
              <a:gd name="connsiteX8" fmla="*/ 6423458 w 6473465"/>
              <a:gd name="connsiteY8" fmla="*/ 2109525 h 5610226"/>
              <a:gd name="connsiteX9" fmla="*/ 6423458 w 6473465"/>
              <a:gd name="connsiteY9" fmla="*/ 5610225 h 5610226"/>
              <a:gd name="connsiteX10" fmla="*/ 5102658 w 6473465"/>
              <a:gd name="connsiteY10" fmla="*/ 5610225 h 5610226"/>
              <a:gd name="connsiteX11" fmla="*/ 5102658 w 6473465"/>
              <a:gd name="connsiteY11" fmla="*/ 2109525 h 5610226"/>
              <a:gd name="connsiteX12" fmla="*/ 5763058 w 6473465"/>
              <a:gd name="connsiteY12" fmla="*/ 1449125 h 5610226"/>
              <a:gd name="connsiteX13" fmla="*/ 4401038 w 6473465"/>
              <a:gd name="connsiteY13" fmla="*/ 575528 h 5610226"/>
              <a:gd name="connsiteX14" fmla="*/ 4880810 w 6473465"/>
              <a:gd name="connsiteY14" fmla="*/ 734578 h 5610226"/>
              <a:gd name="connsiteX15" fmla="*/ 4948544 w 6473465"/>
              <a:gd name="connsiteY15" fmla="*/ 1666065 h 5610226"/>
              <a:gd name="connsiteX16" fmla="*/ 1539110 w 6473465"/>
              <a:gd name="connsiteY16" fmla="*/ 5610225 h 5610226"/>
              <a:gd name="connsiteX17" fmla="*/ 0 w 6473465"/>
              <a:gd name="connsiteY17" fmla="*/ 5610225 h 5610226"/>
              <a:gd name="connsiteX18" fmla="*/ 1575 w 6473465"/>
              <a:gd name="connsiteY18" fmla="*/ 5541681 h 5610226"/>
              <a:gd name="connsiteX19" fmla="*/ 157715 w 6473465"/>
              <a:gd name="connsiteY19" fmla="*/ 5188585 h 5610226"/>
              <a:gd name="connsiteX20" fmla="*/ 3949323 w 6473465"/>
              <a:gd name="connsiteY20" fmla="*/ 802312 h 5610226"/>
              <a:gd name="connsiteX21" fmla="*/ 4401038 w 6473465"/>
              <a:gd name="connsiteY21" fmla="*/ 575528 h 5610226"/>
              <a:gd name="connsiteX22" fmla="*/ 5792427 w 6473465"/>
              <a:gd name="connsiteY22" fmla="*/ 0 h 5610226"/>
              <a:gd name="connsiteX23" fmla="*/ 6473465 w 6473465"/>
              <a:gd name="connsiteY23" fmla="*/ 681038 h 5610226"/>
              <a:gd name="connsiteX24" fmla="*/ 5792427 w 6473465"/>
              <a:gd name="connsiteY24" fmla="*/ 1362076 h 5610226"/>
              <a:gd name="connsiteX25" fmla="*/ 5111389 w 6473465"/>
              <a:gd name="connsiteY25" fmla="*/ 681038 h 5610226"/>
              <a:gd name="connsiteX26" fmla="*/ 5792427 w 6473465"/>
              <a:gd name="connsiteY26" fmla="*/ 0 h 561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73465" h="5610226">
                <a:moveTo>
                  <a:pt x="4920888" y="2034420"/>
                </a:moveTo>
                <a:lnTo>
                  <a:pt x="4920888" y="5610225"/>
                </a:lnTo>
                <a:lnTo>
                  <a:pt x="4183837" y="5610225"/>
                </a:lnTo>
                <a:lnTo>
                  <a:pt x="4183837" y="5610226"/>
                </a:lnTo>
                <a:lnTo>
                  <a:pt x="2964637" y="5610226"/>
                </a:lnTo>
                <a:lnTo>
                  <a:pt x="2964637" y="5610225"/>
                </a:lnTo>
                <a:lnTo>
                  <a:pt x="1730014" y="5610225"/>
                </a:lnTo>
                <a:close/>
                <a:moveTo>
                  <a:pt x="5763058" y="1449125"/>
                </a:moveTo>
                <a:cubicBezTo>
                  <a:pt x="6127787" y="1449125"/>
                  <a:pt x="6423458" y="1744796"/>
                  <a:pt x="6423458" y="2109525"/>
                </a:cubicBezTo>
                <a:lnTo>
                  <a:pt x="6423458" y="5610225"/>
                </a:lnTo>
                <a:lnTo>
                  <a:pt x="5102658" y="5610225"/>
                </a:lnTo>
                <a:lnTo>
                  <a:pt x="5102658" y="2109525"/>
                </a:lnTo>
                <a:cubicBezTo>
                  <a:pt x="5102658" y="1744796"/>
                  <a:pt x="5398329" y="1449125"/>
                  <a:pt x="5763058" y="1449125"/>
                </a:cubicBezTo>
                <a:close/>
                <a:moveTo>
                  <a:pt x="4401038" y="575528"/>
                </a:moveTo>
                <a:cubicBezTo>
                  <a:pt x="4569604" y="563270"/>
                  <a:pt x="4742846" y="615319"/>
                  <a:pt x="4880810" y="734578"/>
                </a:cubicBezTo>
                <a:cubicBezTo>
                  <a:pt x="5156737" y="973097"/>
                  <a:pt x="5187063" y="1390137"/>
                  <a:pt x="4948544" y="1666065"/>
                </a:cubicBezTo>
                <a:lnTo>
                  <a:pt x="1539110" y="5610225"/>
                </a:lnTo>
                <a:lnTo>
                  <a:pt x="0" y="5610225"/>
                </a:lnTo>
                <a:lnTo>
                  <a:pt x="1575" y="5541681"/>
                </a:lnTo>
                <a:cubicBezTo>
                  <a:pt x="16632" y="5415375"/>
                  <a:pt x="68271" y="5292058"/>
                  <a:pt x="157715" y="5188585"/>
                </a:cubicBezTo>
                <a:lnTo>
                  <a:pt x="3949323" y="802312"/>
                </a:lnTo>
                <a:cubicBezTo>
                  <a:pt x="4068582" y="664349"/>
                  <a:pt x="4232472" y="587785"/>
                  <a:pt x="4401038" y="575528"/>
                </a:cubicBezTo>
                <a:close/>
                <a:moveTo>
                  <a:pt x="5792427" y="0"/>
                </a:moveTo>
                <a:cubicBezTo>
                  <a:pt x="6168554" y="0"/>
                  <a:pt x="6473465" y="304911"/>
                  <a:pt x="6473465" y="681038"/>
                </a:cubicBezTo>
                <a:cubicBezTo>
                  <a:pt x="6473465" y="1057165"/>
                  <a:pt x="6168554" y="1362076"/>
                  <a:pt x="5792427" y="1362076"/>
                </a:cubicBezTo>
                <a:cubicBezTo>
                  <a:pt x="5416300" y="1362076"/>
                  <a:pt x="5111389" y="1057165"/>
                  <a:pt x="5111389" y="681038"/>
                </a:cubicBezTo>
                <a:cubicBezTo>
                  <a:pt x="5111389" y="304911"/>
                  <a:pt x="5416300" y="0"/>
                  <a:pt x="5792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06184" y="495299"/>
            <a:ext cx="9779633" cy="2200794"/>
          </a:xfrm>
          <a:custGeom>
            <a:avLst/>
            <a:gdLst>
              <a:gd name="connsiteX0" fmla="*/ 41375 w 9779633"/>
              <a:gd name="connsiteY0" fmla="*/ 0 h 2200794"/>
              <a:gd name="connsiteX1" fmla="*/ 9738258 w 9779633"/>
              <a:gd name="connsiteY1" fmla="*/ 0 h 2200794"/>
              <a:gd name="connsiteX2" fmla="*/ 9779633 w 9779633"/>
              <a:gd name="connsiteY2" fmla="*/ 41375 h 2200794"/>
              <a:gd name="connsiteX3" fmla="*/ 9779633 w 9779633"/>
              <a:gd name="connsiteY3" fmla="*/ 2159419 h 2200794"/>
              <a:gd name="connsiteX4" fmla="*/ 9738258 w 9779633"/>
              <a:gd name="connsiteY4" fmla="*/ 2200794 h 2200794"/>
              <a:gd name="connsiteX5" fmla="*/ 41375 w 9779633"/>
              <a:gd name="connsiteY5" fmla="*/ 2200794 h 2200794"/>
              <a:gd name="connsiteX6" fmla="*/ 0 w 9779633"/>
              <a:gd name="connsiteY6" fmla="*/ 2159419 h 2200794"/>
              <a:gd name="connsiteX7" fmla="*/ 0 w 9779633"/>
              <a:gd name="connsiteY7" fmla="*/ 41375 h 2200794"/>
              <a:gd name="connsiteX8" fmla="*/ 41375 w 9779633"/>
              <a:gd name="connsiteY8" fmla="*/ 0 h 22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9633" h="2200794">
                <a:moveTo>
                  <a:pt x="41375" y="0"/>
                </a:moveTo>
                <a:lnTo>
                  <a:pt x="9738258" y="0"/>
                </a:lnTo>
                <a:cubicBezTo>
                  <a:pt x="9761109" y="0"/>
                  <a:pt x="9779633" y="18524"/>
                  <a:pt x="9779633" y="41375"/>
                </a:cubicBezTo>
                <a:lnTo>
                  <a:pt x="9779633" y="2159419"/>
                </a:lnTo>
                <a:cubicBezTo>
                  <a:pt x="9779633" y="2182270"/>
                  <a:pt x="9761109" y="2200794"/>
                  <a:pt x="9738258" y="2200794"/>
                </a:cubicBezTo>
                <a:lnTo>
                  <a:pt x="41375" y="2200794"/>
                </a:lnTo>
                <a:cubicBezTo>
                  <a:pt x="18524" y="2200794"/>
                  <a:pt x="0" y="2182270"/>
                  <a:pt x="0" y="2159419"/>
                </a:cubicBezTo>
                <a:lnTo>
                  <a:pt x="0" y="41375"/>
                </a:lnTo>
                <a:cubicBezTo>
                  <a:pt x="0" y="18524"/>
                  <a:pt x="18524" y="0"/>
                  <a:pt x="41375" y="0"/>
                </a:cubicBezTo>
                <a:close/>
              </a:path>
            </a:pathLst>
          </a:custGeom>
        </p:spPr>
        <p:txBody>
          <a:bodyPr/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2000" cy="4695825"/>
          </a:xfrm>
          <a:custGeom>
            <a:avLst/>
            <a:gdLst>
              <a:gd name="connsiteX0" fmla="*/ 0 w 12192000"/>
              <a:gd name="connsiteY0" fmla="*/ 0 h 4695825"/>
              <a:gd name="connsiteX1" fmla="*/ 12192000 w 12192000"/>
              <a:gd name="connsiteY1" fmla="*/ 0 h 4695825"/>
              <a:gd name="connsiteX2" fmla="*/ 12192000 w 12192000"/>
              <a:gd name="connsiteY2" fmla="*/ 4695825 h 4695825"/>
              <a:gd name="connsiteX3" fmla="*/ 0 w 12192000"/>
              <a:gd name="connsiteY3" fmla="*/ 4695825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95825">
                <a:moveTo>
                  <a:pt x="0" y="0"/>
                </a:moveTo>
                <a:lnTo>
                  <a:pt x="12192000" y="0"/>
                </a:lnTo>
                <a:lnTo>
                  <a:pt x="12192000" y="4695825"/>
                </a:lnTo>
                <a:lnTo>
                  <a:pt x="0" y="4695825"/>
                </a:lnTo>
                <a:close/>
              </a:path>
            </a:pathLst>
          </a:custGeom>
        </p:spPr>
        <p:txBody>
          <a:bodyPr/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257550" cy="6858000"/>
          </a:xfrm>
          <a:custGeom>
            <a:avLst/>
            <a:gdLst>
              <a:gd name="connsiteX0" fmla="*/ 0 w 3257550"/>
              <a:gd name="connsiteY0" fmla="*/ 0 h 6858000"/>
              <a:gd name="connsiteX1" fmla="*/ 3257550 w 3257550"/>
              <a:gd name="connsiteY1" fmla="*/ 0 h 6858000"/>
              <a:gd name="connsiteX2" fmla="*/ 3257550 w 3257550"/>
              <a:gd name="connsiteY2" fmla="*/ 6858000 h 6858000"/>
              <a:gd name="connsiteX3" fmla="*/ 0 w 32575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6858000">
                <a:moveTo>
                  <a:pt x="0" y="0"/>
                </a:moveTo>
                <a:lnTo>
                  <a:pt x="3257550" y="0"/>
                </a:lnTo>
                <a:lnTo>
                  <a:pt x="32575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58250" y="-1"/>
            <a:ext cx="3333750" cy="6858000"/>
          </a:xfrm>
          <a:custGeom>
            <a:avLst/>
            <a:gdLst>
              <a:gd name="connsiteX0" fmla="*/ 0 w 3333750"/>
              <a:gd name="connsiteY0" fmla="*/ 0 h 6858000"/>
              <a:gd name="connsiteX1" fmla="*/ 3333750 w 3333750"/>
              <a:gd name="connsiteY1" fmla="*/ 0 h 6858000"/>
              <a:gd name="connsiteX2" fmla="*/ 3333750 w 3333750"/>
              <a:gd name="connsiteY2" fmla="*/ 6858000 h 6858000"/>
              <a:gd name="connsiteX3" fmla="*/ 0 w 3333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3750" h="6858000">
                <a:moveTo>
                  <a:pt x="0" y="0"/>
                </a:moveTo>
                <a:lnTo>
                  <a:pt x="3333750" y="0"/>
                </a:lnTo>
                <a:lnTo>
                  <a:pt x="33337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>
              <a:defRPr lang="en-ID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2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572375" y="0"/>
            <a:ext cx="46196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6000" decel="84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5574" y="960077"/>
            <a:ext cx="4754304" cy="3195738"/>
          </a:xfrm>
          <a:custGeom>
            <a:avLst/>
            <a:gdLst>
              <a:gd name="connsiteX0" fmla="*/ 434301 w 4754304"/>
              <a:gd name="connsiteY0" fmla="*/ 0 h 3195738"/>
              <a:gd name="connsiteX1" fmla="*/ 4320003 w 4754304"/>
              <a:gd name="connsiteY1" fmla="*/ 0 h 3195738"/>
              <a:gd name="connsiteX2" fmla="*/ 4754304 w 4754304"/>
              <a:gd name="connsiteY2" fmla="*/ 434301 h 3195738"/>
              <a:gd name="connsiteX3" fmla="*/ 4754304 w 4754304"/>
              <a:gd name="connsiteY3" fmla="*/ 2761437 h 3195738"/>
              <a:gd name="connsiteX4" fmla="*/ 4320003 w 4754304"/>
              <a:gd name="connsiteY4" fmla="*/ 3195738 h 3195738"/>
              <a:gd name="connsiteX5" fmla="*/ 434301 w 4754304"/>
              <a:gd name="connsiteY5" fmla="*/ 3195738 h 3195738"/>
              <a:gd name="connsiteX6" fmla="*/ 0 w 4754304"/>
              <a:gd name="connsiteY6" fmla="*/ 2761437 h 3195738"/>
              <a:gd name="connsiteX7" fmla="*/ 0 w 4754304"/>
              <a:gd name="connsiteY7" fmla="*/ 434301 h 3195738"/>
              <a:gd name="connsiteX8" fmla="*/ 434301 w 4754304"/>
              <a:gd name="connsiteY8" fmla="*/ 0 h 31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4304" h="3195738">
                <a:moveTo>
                  <a:pt x="434301" y="0"/>
                </a:moveTo>
                <a:lnTo>
                  <a:pt x="4320003" y="0"/>
                </a:lnTo>
                <a:cubicBezTo>
                  <a:pt x="4559861" y="0"/>
                  <a:pt x="4754304" y="194443"/>
                  <a:pt x="4754304" y="434301"/>
                </a:cubicBezTo>
                <a:lnTo>
                  <a:pt x="4754304" y="2761437"/>
                </a:lnTo>
                <a:cubicBezTo>
                  <a:pt x="4754304" y="3001295"/>
                  <a:pt x="4559861" y="3195738"/>
                  <a:pt x="4320003" y="3195738"/>
                </a:cubicBezTo>
                <a:lnTo>
                  <a:pt x="434301" y="3195738"/>
                </a:lnTo>
                <a:cubicBezTo>
                  <a:pt x="194443" y="3195738"/>
                  <a:pt x="0" y="3001295"/>
                  <a:pt x="0" y="2761437"/>
                </a:cubicBezTo>
                <a:lnTo>
                  <a:pt x="0" y="434301"/>
                </a:lnTo>
                <a:cubicBezTo>
                  <a:pt x="0" y="194443"/>
                  <a:pt x="194443" y="0"/>
                  <a:pt x="434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pic" sz="quarter" idx="10"/>
          </p:nvPr>
        </p:nvSpPr>
        <p:spPr>
          <a:xfrm>
            <a:off x="6549390" y="826769"/>
            <a:ext cx="4137660" cy="3469005"/>
          </a:xfrm>
          <a:custGeom>
            <a:avLst/>
            <a:gdLst>
              <a:gd name="connsiteX0" fmla="*/ 0 w 4394835"/>
              <a:gd name="connsiteY0" fmla="*/ 0 h 3240405"/>
              <a:gd name="connsiteX1" fmla="*/ 4394835 w 4394835"/>
              <a:gd name="connsiteY1" fmla="*/ 0 h 3240405"/>
              <a:gd name="connsiteX2" fmla="*/ 4394835 w 4394835"/>
              <a:gd name="connsiteY2" fmla="*/ 3240405 h 3240405"/>
              <a:gd name="connsiteX3" fmla="*/ 0 w 4394835"/>
              <a:gd name="connsiteY3" fmla="*/ 3240405 h 3240405"/>
              <a:gd name="connsiteX4" fmla="*/ 0 w 4394835"/>
              <a:gd name="connsiteY4" fmla="*/ 0 h 3240405"/>
              <a:gd name="connsiteX0-1" fmla="*/ 161925 w 4394835"/>
              <a:gd name="connsiteY0-2" fmla="*/ 304800 h 3240405"/>
              <a:gd name="connsiteX1-3" fmla="*/ 4394835 w 4394835"/>
              <a:gd name="connsiteY1-4" fmla="*/ 0 h 3240405"/>
              <a:gd name="connsiteX2-5" fmla="*/ 4394835 w 4394835"/>
              <a:gd name="connsiteY2-6" fmla="*/ 3240405 h 3240405"/>
              <a:gd name="connsiteX3-7" fmla="*/ 0 w 4394835"/>
              <a:gd name="connsiteY3-8" fmla="*/ 3240405 h 3240405"/>
              <a:gd name="connsiteX4-9" fmla="*/ 161925 w 4394835"/>
              <a:gd name="connsiteY4-10" fmla="*/ 304800 h 3240405"/>
              <a:gd name="connsiteX0-11" fmla="*/ 161925 w 4394835"/>
              <a:gd name="connsiteY0-12" fmla="*/ 66675 h 3240405"/>
              <a:gd name="connsiteX1-13" fmla="*/ 4394835 w 4394835"/>
              <a:gd name="connsiteY1-14" fmla="*/ 0 h 3240405"/>
              <a:gd name="connsiteX2-15" fmla="*/ 4394835 w 4394835"/>
              <a:gd name="connsiteY2-16" fmla="*/ 3240405 h 3240405"/>
              <a:gd name="connsiteX3-17" fmla="*/ 0 w 4394835"/>
              <a:gd name="connsiteY3-18" fmla="*/ 3240405 h 3240405"/>
              <a:gd name="connsiteX4-19" fmla="*/ 161925 w 4394835"/>
              <a:gd name="connsiteY4-20" fmla="*/ 66675 h 3240405"/>
              <a:gd name="connsiteX0-21" fmla="*/ 85725 w 4394835"/>
              <a:gd name="connsiteY0-22" fmla="*/ 57150 h 3240405"/>
              <a:gd name="connsiteX1-23" fmla="*/ 4394835 w 4394835"/>
              <a:gd name="connsiteY1-24" fmla="*/ 0 h 3240405"/>
              <a:gd name="connsiteX2-25" fmla="*/ 4394835 w 4394835"/>
              <a:gd name="connsiteY2-26" fmla="*/ 3240405 h 3240405"/>
              <a:gd name="connsiteX3-27" fmla="*/ 0 w 4394835"/>
              <a:gd name="connsiteY3-28" fmla="*/ 3240405 h 3240405"/>
              <a:gd name="connsiteX4-29" fmla="*/ 85725 w 4394835"/>
              <a:gd name="connsiteY4-30" fmla="*/ 57150 h 3240405"/>
              <a:gd name="connsiteX0-31" fmla="*/ 0 w 4309110"/>
              <a:gd name="connsiteY0-32" fmla="*/ 57150 h 3240405"/>
              <a:gd name="connsiteX1-33" fmla="*/ 4309110 w 4309110"/>
              <a:gd name="connsiteY1-34" fmla="*/ 0 h 3240405"/>
              <a:gd name="connsiteX2-35" fmla="*/ 4309110 w 4309110"/>
              <a:gd name="connsiteY2-36" fmla="*/ 3240405 h 3240405"/>
              <a:gd name="connsiteX3-37" fmla="*/ 180975 w 4309110"/>
              <a:gd name="connsiteY3-38" fmla="*/ 3078480 h 3240405"/>
              <a:gd name="connsiteX4-39" fmla="*/ 0 w 4309110"/>
              <a:gd name="connsiteY4-40" fmla="*/ 57150 h 3240405"/>
              <a:gd name="connsiteX0-41" fmla="*/ 276225 w 4585335"/>
              <a:gd name="connsiteY0-42" fmla="*/ 57150 h 3240405"/>
              <a:gd name="connsiteX1-43" fmla="*/ 4585335 w 4585335"/>
              <a:gd name="connsiteY1-44" fmla="*/ 0 h 3240405"/>
              <a:gd name="connsiteX2-45" fmla="*/ 4585335 w 4585335"/>
              <a:gd name="connsiteY2-46" fmla="*/ 3240405 h 3240405"/>
              <a:gd name="connsiteX3-47" fmla="*/ 0 w 4585335"/>
              <a:gd name="connsiteY3-48" fmla="*/ 3183255 h 3240405"/>
              <a:gd name="connsiteX4-49" fmla="*/ 276225 w 4585335"/>
              <a:gd name="connsiteY4-50" fmla="*/ 57150 h 3240405"/>
              <a:gd name="connsiteX0-51" fmla="*/ 238125 w 4547235"/>
              <a:gd name="connsiteY0-52" fmla="*/ 57150 h 3240405"/>
              <a:gd name="connsiteX1-53" fmla="*/ 4547235 w 4547235"/>
              <a:gd name="connsiteY1-54" fmla="*/ 0 h 3240405"/>
              <a:gd name="connsiteX2-55" fmla="*/ 4547235 w 4547235"/>
              <a:gd name="connsiteY2-56" fmla="*/ 3240405 h 3240405"/>
              <a:gd name="connsiteX3-57" fmla="*/ 0 w 4547235"/>
              <a:gd name="connsiteY3-58" fmla="*/ 3221355 h 3240405"/>
              <a:gd name="connsiteX4-59" fmla="*/ 238125 w 4547235"/>
              <a:gd name="connsiteY4-60" fmla="*/ 57150 h 3240405"/>
              <a:gd name="connsiteX0-61" fmla="*/ 152400 w 4461510"/>
              <a:gd name="connsiteY0-62" fmla="*/ 57150 h 3240405"/>
              <a:gd name="connsiteX1-63" fmla="*/ 4461510 w 4461510"/>
              <a:gd name="connsiteY1-64" fmla="*/ 0 h 3240405"/>
              <a:gd name="connsiteX2-65" fmla="*/ 4461510 w 4461510"/>
              <a:gd name="connsiteY2-66" fmla="*/ 3240405 h 3240405"/>
              <a:gd name="connsiteX3-67" fmla="*/ 0 w 4461510"/>
              <a:gd name="connsiteY3-68" fmla="*/ 3221355 h 3240405"/>
              <a:gd name="connsiteX4-69" fmla="*/ 152400 w 4461510"/>
              <a:gd name="connsiteY4-70" fmla="*/ 57150 h 3240405"/>
              <a:gd name="connsiteX0-71" fmla="*/ 152400 w 4461510"/>
              <a:gd name="connsiteY0-72" fmla="*/ 57150 h 3383280"/>
              <a:gd name="connsiteX1-73" fmla="*/ 4461510 w 4461510"/>
              <a:gd name="connsiteY1-74" fmla="*/ 0 h 3383280"/>
              <a:gd name="connsiteX2-75" fmla="*/ 4166235 w 4461510"/>
              <a:gd name="connsiteY2-76" fmla="*/ 3383280 h 3383280"/>
              <a:gd name="connsiteX3-77" fmla="*/ 0 w 4461510"/>
              <a:gd name="connsiteY3-78" fmla="*/ 3221355 h 3383280"/>
              <a:gd name="connsiteX4-79" fmla="*/ 152400 w 4461510"/>
              <a:gd name="connsiteY4-80" fmla="*/ 57150 h 3383280"/>
              <a:gd name="connsiteX0-81" fmla="*/ 152400 w 4461510"/>
              <a:gd name="connsiteY0-82" fmla="*/ 57150 h 3383280"/>
              <a:gd name="connsiteX1-83" fmla="*/ 4461510 w 4461510"/>
              <a:gd name="connsiteY1-84" fmla="*/ 0 h 3383280"/>
              <a:gd name="connsiteX2-85" fmla="*/ 4137660 w 4461510"/>
              <a:gd name="connsiteY2-86" fmla="*/ 3383280 h 3383280"/>
              <a:gd name="connsiteX3-87" fmla="*/ 0 w 4461510"/>
              <a:gd name="connsiteY3-88" fmla="*/ 3221355 h 3383280"/>
              <a:gd name="connsiteX4-89" fmla="*/ 152400 w 4461510"/>
              <a:gd name="connsiteY4-90" fmla="*/ 57150 h 3383280"/>
              <a:gd name="connsiteX0-91" fmla="*/ 152400 w 4232910"/>
              <a:gd name="connsiteY0-92" fmla="*/ 142875 h 3469005"/>
              <a:gd name="connsiteX1-93" fmla="*/ 4232910 w 4232910"/>
              <a:gd name="connsiteY1-94" fmla="*/ 0 h 3469005"/>
              <a:gd name="connsiteX2-95" fmla="*/ 4137660 w 4232910"/>
              <a:gd name="connsiteY2-96" fmla="*/ 3469005 h 3469005"/>
              <a:gd name="connsiteX3-97" fmla="*/ 0 w 4232910"/>
              <a:gd name="connsiteY3-98" fmla="*/ 3307080 h 3469005"/>
              <a:gd name="connsiteX4-99" fmla="*/ 152400 w 4232910"/>
              <a:gd name="connsiteY4-100" fmla="*/ 142875 h 3469005"/>
              <a:gd name="connsiteX0-101" fmla="*/ 152400 w 4137660"/>
              <a:gd name="connsiteY0-102" fmla="*/ 142875 h 3469005"/>
              <a:gd name="connsiteX1-103" fmla="*/ 4118610 w 4137660"/>
              <a:gd name="connsiteY1-104" fmla="*/ 0 h 3469005"/>
              <a:gd name="connsiteX2-105" fmla="*/ 4137660 w 4137660"/>
              <a:gd name="connsiteY2-106" fmla="*/ 3469005 h 3469005"/>
              <a:gd name="connsiteX3-107" fmla="*/ 0 w 4137660"/>
              <a:gd name="connsiteY3-108" fmla="*/ 3307080 h 3469005"/>
              <a:gd name="connsiteX4-109" fmla="*/ 152400 w 4137660"/>
              <a:gd name="connsiteY4-110" fmla="*/ 142875 h 3469005"/>
              <a:gd name="connsiteX0-111" fmla="*/ 152400 w 4137660"/>
              <a:gd name="connsiteY0-112" fmla="*/ 142875 h 3469005"/>
              <a:gd name="connsiteX1-113" fmla="*/ 4042410 w 4137660"/>
              <a:gd name="connsiteY1-114" fmla="*/ 0 h 3469005"/>
              <a:gd name="connsiteX2-115" fmla="*/ 4137660 w 4137660"/>
              <a:gd name="connsiteY2-116" fmla="*/ 3469005 h 3469005"/>
              <a:gd name="connsiteX3-117" fmla="*/ 0 w 4137660"/>
              <a:gd name="connsiteY3-118" fmla="*/ 3307080 h 3469005"/>
              <a:gd name="connsiteX4-119" fmla="*/ 152400 w 4137660"/>
              <a:gd name="connsiteY4-120" fmla="*/ 142875 h 3469005"/>
              <a:gd name="connsiteX0-121" fmla="*/ 152400 w 4137660"/>
              <a:gd name="connsiteY0-122" fmla="*/ 142875 h 3469005"/>
              <a:gd name="connsiteX1-123" fmla="*/ 4080510 w 4137660"/>
              <a:gd name="connsiteY1-124" fmla="*/ 0 h 3469005"/>
              <a:gd name="connsiteX2-125" fmla="*/ 4137660 w 4137660"/>
              <a:gd name="connsiteY2-126" fmla="*/ 3469005 h 3469005"/>
              <a:gd name="connsiteX3-127" fmla="*/ 0 w 4137660"/>
              <a:gd name="connsiteY3-128" fmla="*/ 3307080 h 3469005"/>
              <a:gd name="connsiteX4-129" fmla="*/ 152400 w 4137660"/>
              <a:gd name="connsiteY4-130" fmla="*/ 142875 h 3469005"/>
              <a:gd name="connsiteX0-131" fmla="*/ 76200 w 4137660"/>
              <a:gd name="connsiteY0-132" fmla="*/ 152400 h 3469005"/>
              <a:gd name="connsiteX1-133" fmla="*/ 4080510 w 4137660"/>
              <a:gd name="connsiteY1-134" fmla="*/ 0 h 3469005"/>
              <a:gd name="connsiteX2-135" fmla="*/ 4137660 w 4137660"/>
              <a:gd name="connsiteY2-136" fmla="*/ 3469005 h 3469005"/>
              <a:gd name="connsiteX3-137" fmla="*/ 0 w 4137660"/>
              <a:gd name="connsiteY3-138" fmla="*/ 3307080 h 3469005"/>
              <a:gd name="connsiteX4-139" fmla="*/ 76200 w 4137660"/>
              <a:gd name="connsiteY4-140" fmla="*/ 152400 h 34690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37660" h="3469005">
                <a:moveTo>
                  <a:pt x="76200" y="152400"/>
                </a:moveTo>
                <a:lnTo>
                  <a:pt x="4080510" y="0"/>
                </a:lnTo>
                <a:lnTo>
                  <a:pt x="4137660" y="3469005"/>
                </a:lnTo>
                <a:lnTo>
                  <a:pt x="0" y="3307080"/>
                </a:lnTo>
                <a:lnTo>
                  <a:pt x="76200" y="152400"/>
                </a:ln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  <a:scene3d>
            <a:camera prst="obliqueBottomLeft">
              <a:rot lat="334898" lon="1200000" rev="21394705"/>
            </a:camera>
            <a:lightRig rig="threePt" dir="t"/>
          </a:scene3d>
          <a:sp3d/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24238" y="2076450"/>
            <a:ext cx="5348287" cy="3000375"/>
          </a:xfrm>
          <a:custGeom>
            <a:avLst/>
            <a:gdLst>
              <a:gd name="connsiteX0" fmla="*/ 0 w 5348287"/>
              <a:gd name="connsiteY0" fmla="*/ 0 h 3000375"/>
              <a:gd name="connsiteX1" fmla="*/ 5348287 w 5348287"/>
              <a:gd name="connsiteY1" fmla="*/ 0 h 3000375"/>
              <a:gd name="connsiteX2" fmla="*/ 5348287 w 5348287"/>
              <a:gd name="connsiteY2" fmla="*/ 3000375 h 3000375"/>
              <a:gd name="connsiteX3" fmla="*/ 0 w 5348287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8287" h="3000375">
                <a:moveTo>
                  <a:pt x="0" y="0"/>
                </a:moveTo>
                <a:lnTo>
                  <a:pt x="5348287" y="0"/>
                </a:lnTo>
                <a:lnTo>
                  <a:pt x="5348287" y="3000375"/>
                </a:lnTo>
                <a:lnTo>
                  <a:pt x="0" y="3000375"/>
                </a:ln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015114" y="449072"/>
            <a:ext cx="2936229" cy="5004308"/>
          </a:xfrm>
          <a:prstGeom prst="round2SameRect">
            <a:avLst>
              <a:gd name="adj1" fmla="val 16964"/>
              <a:gd name="adj2" fmla="val 0"/>
            </a:avLst>
          </a:pr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586219" y="2150824"/>
            <a:ext cx="7019560" cy="3978514"/>
          </a:xfrm>
          <a:custGeom>
            <a:avLst/>
            <a:gdLst>
              <a:gd name="connsiteX0" fmla="*/ 0 w 7019560"/>
              <a:gd name="connsiteY0" fmla="*/ 0 h 3978514"/>
              <a:gd name="connsiteX1" fmla="*/ 7019560 w 7019560"/>
              <a:gd name="connsiteY1" fmla="*/ 0 h 3978514"/>
              <a:gd name="connsiteX2" fmla="*/ 7019560 w 7019560"/>
              <a:gd name="connsiteY2" fmla="*/ 3829877 h 3978514"/>
              <a:gd name="connsiteX3" fmla="*/ 6870923 w 7019560"/>
              <a:gd name="connsiteY3" fmla="*/ 3978514 h 3978514"/>
              <a:gd name="connsiteX4" fmla="*/ 148637 w 7019560"/>
              <a:gd name="connsiteY4" fmla="*/ 3978514 h 3978514"/>
              <a:gd name="connsiteX5" fmla="*/ 0 w 7019560"/>
              <a:gd name="connsiteY5" fmla="*/ 3829877 h 397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9560" h="3978514">
                <a:moveTo>
                  <a:pt x="0" y="0"/>
                </a:moveTo>
                <a:lnTo>
                  <a:pt x="7019560" y="0"/>
                </a:lnTo>
                <a:lnTo>
                  <a:pt x="7019560" y="3829877"/>
                </a:lnTo>
                <a:cubicBezTo>
                  <a:pt x="7019560" y="3911967"/>
                  <a:pt x="6953013" y="3978514"/>
                  <a:pt x="6870923" y="3978514"/>
                </a:cubicBezTo>
                <a:lnTo>
                  <a:pt x="148637" y="3978514"/>
                </a:lnTo>
                <a:cubicBezTo>
                  <a:pt x="66547" y="3978514"/>
                  <a:pt x="0" y="3911967"/>
                  <a:pt x="0" y="3829877"/>
                </a:cubicBez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096125" y="4133850"/>
            <a:ext cx="4362450" cy="1704975"/>
          </a:xfrm>
          <a:custGeom>
            <a:avLst/>
            <a:gdLst>
              <a:gd name="connsiteX0" fmla="*/ 74610 w 4362450"/>
              <a:gd name="connsiteY0" fmla="*/ 0 h 1704975"/>
              <a:gd name="connsiteX1" fmla="*/ 4287840 w 4362450"/>
              <a:gd name="connsiteY1" fmla="*/ 0 h 1704975"/>
              <a:gd name="connsiteX2" fmla="*/ 4362450 w 4362450"/>
              <a:gd name="connsiteY2" fmla="*/ 74610 h 1704975"/>
              <a:gd name="connsiteX3" fmla="*/ 4362450 w 4362450"/>
              <a:gd name="connsiteY3" fmla="*/ 1630365 h 1704975"/>
              <a:gd name="connsiteX4" fmla="*/ 4287840 w 4362450"/>
              <a:gd name="connsiteY4" fmla="*/ 1704975 h 1704975"/>
              <a:gd name="connsiteX5" fmla="*/ 74610 w 4362450"/>
              <a:gd name="connsiteY5" fmla="*/ 1704975 h 1704975"/>
              <a:gd name="connsiteX6" fmla="*/ 0 w 4362450"/>
              <a:gd name="connsiteY6" fmla="*/ 1630365 h 1704975"/>
              <a:gd name="connsiteX7" fmla="*/ 0 w 4362450"/>
              <a:gd name="connsiteY7" fmla="*/ 74610 h 1704975"/>
              <a:gd name="connsiteX8" fmla="*/ 74610 w 4362450"/>
              <a:gd name="connsiteY8" fmla="*/ 0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62450" h="1704975">
                <a:moveTo>
                  <a:pt x="74610" y="0"/>
                </a:moveTo>
                <a:lnTo>
                  <a:pt x="4287840" y="0"/>
                </a:lnTo>
                <a:cubicBezTo>
                  <a:pt x="4329046" y="0"/>
                  <a:pt x="4362450" y="33404"/>
                  <a:pt x="4362450" y="74610"/>
                </a:cubicBezTo>
                <a:lnTo>
                  <a:pt x="4362450" y="1630365"/>
                </a:lnTo>
                <a:cubicBezTo>
                  <a:pt x="4362450" y="1671571"/>
                  <a:pt x="4329046" y="1704975"/>
                  <a:pt x="4287840" y="1704975"/>
                </a:cubicBezTo>
                <a:lnTo>
                  <a:pt x="74610" y="1704975"/>
                </a:lnTo>
                <a:cubicBezTo>
                  <a:pt x="33404" y="1704975"/>
                  <a:pt x="0" y="1671571"/>
                  <a:pt x="0" y="1630365"/>
                </a:cubicBezTo>
                <a:lnTo>
                  <a:pt x="0" y="74610"/>
                </a:lnTo>
                <a:cubicBezTo>
                  <a:pt x="0" y="33404"/>
                  <a:pt x="33404" y="0"/>
                  <a:pt x="74610" y="0"/>
                </a:cubicBezTo>
                <a:close/>
              </a:path>
            </a:pathLst>
          </a:custGeom>
          <a:solidFill>
            <a:srgbClr val="121416"/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44439" y="2085339"/>
            <a:ext cx="2103120" cy="2103120"/>
          </a:xfrm>
          <a:custGeom>
            <a:avLst/>
            <a:gdLst>
              <a:gd name="connsiteX0" fmla="*/ 1051560 w 2103120"/>
              <a:gd name="connsiteY0" fmla="*/ 0 h 2103120"/>
              <a:gd name="connsiteX1" fmla="*/ 2103120 w 2103120"/>
              <a:gd name="connsiteY1" fmla="*/ 1051560 h 2103120"/>
              <a:gd name="connsiteX2" fmla="*/ 1051560 w 2103120"/>
              <a:gd name="connsiteY2" fmla="*/ 2103120 h 2103120"/>
              <a:gd name="connsiteX3" fmla="*/ 0 w 2103120"/>
              <a:gd name="connsiteY3" fmla="*/ 1051560 h 2103120"/>
              <a:gd name="connsiteX4" fmla="*/ 1051560 w 2103120"/>
              <a:gd name="connsiteY4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3120" h="2103120">
                <a:moveTo>
                  <a:pt x="1051560" y="0"/>
                </a:moveTo>
                <a:cubicBezTo>
                  <a:pt x="1632321" y="0"/>
                  <a:pt x="2103120" y="470799"/>
                  <a:pt x="2103120" y="1051560"/>
                </a:cubicBezTo>
                <a:cubicBezTo>
                  <a:pt x="2103120" y="1632321"/>
                  <a:pt x="1632321" y="2103120"/>
                  <a:pt x="1051560" y="2103120"/>
                </a:cubicBezTo>
                <a:cubicBezTo>
                  <a:pt x="470799" y="2103120"/>
                  <a:pt x="0" y="1632321"/>
                  <a:pt x="0" y="1051560"/>
                </a:cubicBezTo>
                <a:cubicBezTo>
                  <a:pt x="0" y="470799"/>
                  <a:pt x="470799" y="0"/>
                  <a:pt x="1051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5824739" y="41032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3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7882550" y="41032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4" name="Picture Placeholder 22"/>
          <p:cNvSpPr>
            <a:spLocks noGrp="1"/>
          </p:cNvSpPr>
          <p:nvPr>
            <p:ph type="pic" sz="quarter" idx="23" hasCustomPrompt="1"/>
          </p:nvPr>
        </p:nvSpPr>
        <p:spPr>
          <a:xfrm>
            <a:off x="9936243" y="41032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4" hasCustomPrompt="1"/>
          </p:nvPr>
        </p:nvSpPr>
        <p:spPr>
          <a:xfrm>
            <a:off x="5824739" y="255473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6" name="Picture Placeholder 24"/>
          <p:cNvSpPr>
            <a:spLocks noGrp="1"/>
          </p:cNvSpPr>
          <p:nvPr>
            <p:ph type="pic" sz="quarter" idx="25" hasCustomPrompt="1"/>
          </p:nvPr>
        </p:nvSpPr>
        <p:spPr>
          <a:xfrm>
            <a:off x="7882550" y="255473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7" name="Picture Placeholder 25"/>
          <p:cNvSpPr>
            <a:spLocks noGrp="1"/>
          </p:cNvSpPr>
          <p:nvPr>
            <p:ph type="pic" sz="quarter" idx="26" hasCustomPrompt="1"/>
          </p:nvPr>
        </p:nvSpPr>
        <p:spPr>
          <a:xfrm>
            <a:off x="9936243" y="255473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27" hasCustomPrompt="1"/>
          </p:nvPr>
        </p:nvSpPr>
        <p:spPr>
          <a:xfrm>
            <a:off x="5824739" y="469090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8" hasCustomPrompt="1"/>
          </p:nvPr>
        </p:nvSpPr>
        <p:spPr>
          <a:xfrm>
            <a:off x="7882550" y="469090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29" hasCustomPrompt="1"/>
          </p:nvPr>
        </p:nvSpPr>
        <p:spPr>
          <a:xfrm>
            <a:off x="9936243" y="4690903"/>
            <a:ext cx="1756770" cy="1756771"/>
          </a:xfrm>
          <a:custGeom>
            <a:avLst/>
            <a:gdLst>
              <a:gd name="connsiteX0" fmla="*/ 878387 w 1756770"/>
              <a:gd name="connsiteY0" fmla="*/ 0 h 1756771"/>
              <a:gd name="connsiteX1" fmla="*/ 1756770 w 1756770"/>
              <a:gd name="connsiteY1" fmla="*/ 878387 h 1756771"/>
              <a:gd name="connsiteX2" fmla="*/ 878387 w 1756770"/>
              <a:gd name="connsiteY2" fmla="*/ 1756771 h 1756771"/>
              <a:gd name="connsiteX3" fmla="*/ 0 w 1756770"/>
              <a:gd name="connsiteY3" fmla="*/ 878387 h 1756771"/>
              <a:gd name="connsiteX4" fmla="*/ 878387 w 1756770"/>
              <a:gd name="connsiteY4" fmla="*/ 0 h 17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770" h="1756771">
                <a:moveTo>
                  <a:pt x="878387" y="0"/>
                </a:moveTo>
                <a:cubicBezTo>
                  <a:pt x="1363502" y="0"/>
                  <a:pt x="1756770" y="393268"/>
                  <a:pt x="1756770" y="878387"/>
                </a:cubicBezTo>
                <a:cubicBezTo>
                  <a:pt x="1756770" y="1363502"/>
                  <a:pt x="1363502" y="1756771"/>
                  <a:pt x="878387" y="1756771"/>
                </a:cubicBezTo>
                <a:cubicBezTo>
                  <a:pt x="393268" y="1756771"/>
                  <a:pt x="0" y="1363502"/>
                  <a:pt x="0" y="878387"/>
                </a:cubicBezTo>
                <a:cubicBezTo>
                  <a:pt x="0" y="393268"/>
                  <a:pt x="393268" y="0"/>
                  <a:pt x="878387" y="0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</p:spPr>
        <p:txBody>
          <a:bodyPr wrap="square" anchor="ctr">
            <a:noAutofit/>
          </a:bodyPr>
          <a:lstStyle>
            <a:lvl1pPr>
              <a:defRPr lang="en-US"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49300" decel="506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4930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49300" decel="506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4930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4930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4930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49300" decel="506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49300" decel="506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66667E-6 4.44444E-6 L 1.66667E-6 0.07245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0800000" flipV="1">
            <a:off x="10795966" y="6350688"/>
            <a:ext cx="1165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+mn-lt"/>
              </a:rPr>
              <a:t>Page </a:t>
            </a:r>
            <a:fld id="{260E2A6B-A809-4840-BF14-8648BC0BDF87}" type="slidenum">
              <a:rPr lang="id-ID" sz="1200" b="0" smtClean="0">
                <a:solidFill>
                  <a:schemeClr val="bg1"/>
                </a:solidFill>
                <a:latin typeface="+mn-lt"/>
              </a:rPr>
              <a:t>‹#›</a:t>
            </a:fld>
            <a:endParaRPr lang="id-ID" sz="1200" b="0" dirty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14:reveal dir="r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7D19AFAC-9753-4CB6-A9F1-9F449A5FB4AE}"/>
              </a:ext>
            </a:extLst>
          </p:cNvPr>
          <p:cNvSpPr/>
          <p:nvPr/>
        </p:nvSpPr>
        <p:spPr>
          <a:xfrm>
            <a:off x="3205410" y="800330"/>
            <a:ext cx="4938284" cy="5054141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1"/>
              </a:gs>
              <a:gs pos="57000">
                <a:schemeClr val="accent5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Circle: Hollow 101">
            <a:extLst>
              <a:ext uri="{FF2B5EF4-FFF2-40B4-BE49-F238E27FC236}">
                <a16:creationId xmlns:a16="http://schemas.microsoft.com/office/drawing/2014/main" id="{964C6A7B-DF20-4057-B037-8A61D77595B6}"/>
              </a:ext>
            </a:extLst>
          </p:cNvPr>
          <p:cNvSpPr/>
          <p:nvPr/>
        </p:nvSpPr>
        <p:spPr>
          <a:xfrm>
            <a:off x="3848583" y="787630"/>
            <a:ext cx="4938284" cy="5054141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6"/>
              </a:gs>
              <a:gs pos="57000">
                <a:schemeClr val="accent1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D73CD0FE-D9F7-418F-B268-B3B4ADE4EC7D}"/>
              </a:ext>
            </a:extLst>
          </p:cNvPr>
          <p:cNvSpPr/>
          <p:nvPr/>
        </p:nvSpPr>
        <p:spPr>
          <a:xfrm>
            <a:off x="3773301" y="1010790"/>
            <a:ext cx="4938284" cy="5054141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3">
                  <a:alpha val="62000"/>
                </a:schemeClr>
              </a:gs>
              <a:gs pos="57000">
                <a:schemeClr val="accent1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5" name="Circle: Hollow 104">
            <a:extLst>
              <a:ext uri="{FF2B5EF4-FFF2-40B4-BE49-F238E27FC236}">
                <a16:creationId xmlns:a16="http://schemas.microsoft.com/office/drawing/2014/main" id="{E8662676-D4D6-4A03-BB05-AD7EE69CAD9C}"/>
              </a:ext>
            </a:extLst>
          </p:cNvPr>
          <p:cNvSpPr/>
          <p:nvPr/>
        </p:nvSpPr>
        <p:spPr>
          <a:xfrm>
            <a:off x="3502207" y="1186770"/>
            <a:ext cx="4938284" cy="5054141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3">
                  <a:alpha val="62000"/>
                </a:schemeClr>
              </a:gs>
              <a:gs pos="57000">
                <a:schemeClr val="accent4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43ACCEF-3CEE-43FC-A1CF-5876089B95F7}"/>
              </a:ext>
            </a:extLst>
          </p:cNvPr>
          <p:cNvSpPr/>
          <p:nvPr/>
        </p:nvSpPr>
        <p:spPr>
          <a:xfrm>
            <a:off x="21792" y="0"/>
            <a:ext cx="12192000" cy="6858000"/>
          </a:xfrm>
          <a:custGeom>
            <a:avLst/>
            <a:gdLst>
              <a:gd name="connsiteX0" fmla="*/ 6096000 w 12192000"/>
              <a:gd name="connsiteY0" fmla="*/ 784225 h 6858000"/>
              <a:gd name="connsiteX1" fmla="*/ 3451225 w 12192000"/>
              <a:gd name="connsiteY1" fmla="*/ 3429000 h 6858000"/>
              <a:gd name="connsiteX2" fmla="*/ 6096000 w 12192000"/>
              <a:gd name="connsiteY2" fmla="*/ 6073775 h 6858000"/>
              <a:gd name="connsiteX3" fmla="*/ 8740775 w 12192000"/>
              <a:gd name="connsiteY3" fmla="*/ 3429000 h 6858000"/>
              <a:gd name="connsiteX4" fmla="*/ 6096000 w 12192000"/>
              <a:gd name="connsiteY4" fmla="*/ 78422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784225"/>
                </a:moveTo>
                <a:cubicBezTo>
                  <a:pt x="4635331" y="784225"/>
                  <a:pt x="3451225" y="1968331"/>
                  <a:pt x="3451225" y="3429000"/>
                </a:cubicBezTo>
                <a:cubicBezTo>
                  <a:pt x="3451225" y="4889669"/>
                  <a:pt x="4635331" y="6073775"/>
                  <a:pt x="6096000" y="6073775"/>
                </a:cubicBezTo>
                <a:cubicBezTo>
                  <a:pt x="7556669" y="6073775"/>
                  <a:pt x="8740775" y="4889669"/>
                  <a:pt x="8740775" y="3429000"/>
                </a:cubicBezTo>
                <a:cubicBezTo>
                  <a:pt x="8740775" y="1968331"/>
                  <a:pt x="7556669" y="784225"/>
                  <a:pt x="6096000" y="7842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21416">
              <a:alpha val="95000"/>
            </a:srgbClr>
          </a:solidFill>
          <a:ln>
            <a:noFill/>
          </a:ln>
          <a:effectLst>
            <a:outerShdw blurRad="4191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DDDB1-4A7F-419B-BB30-EFA6A07C2EE3}"/>
              </a:ext>
            </a:extLst>
          </p:cNvPr>
          <p:cNvSpPr txBox="1"/>
          <p:nvPr/>
        </p:nvSpPr>
        <p:spPr>
          <a:xfrm>
            <a:off x="3064933" y="3348866"/>
            <a:ext cx="6062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 b="0" spc="-150">
                <a:solidFill>
                  <a:schemeClr val="bg1"/>
                </a:solidFill>
                <a:effectLst>
                  <a:outerShdw blurRad="304800" dist="76200" dir="5400000" algn="ctr" rotWithShape="0">
                    <a:schemeClr val="tx1">
                      <a:alpha val="60000"/>
                    </a:schemeClr>
                  </a:outerShdw>
                </a:effectLst>
                <a:latin typeface="+mj-lt"/>
                <a:ea typeface="Zen Antique" pitchFamily="2" charset="-128"/>
                <a:cs typeface="Heebo" pitchFamily="2" charset="-79"/>
              </a:defRPr>
            </a:lvl1pPr>
          </a:lstStyle>
          <a:p>
            <a:r>
              <a:rPr lang="en-US" altLang="zh-CN" sz="4800" dirty="0">
                <a:gradFill>
                  <a:gsLst>
                    <a:gs pos="85000">
                      <a:schemeClr val="accent5"/>
                    </a:gs>
                    <a:gs pos="66395">
                      <a:schemeClr val="accent4"/>
                    </a:gs>
                    <a:gs pos="45000">
                      <a:schemeClr val="accent3"/>
                    </a:gs>
                    <a:gs pos="23000">
                      <a:schemeClr val="accent2"/>
                    </a:gs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3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WITH BIG DATA</a:t>
            </a:r>
            <a:endParaRPr lang="en-US" sz="4800" dirty="0">
              <a:gradFill>
                <a:gsLst>
                  <a:gs pos="85000">
                    <a:schemeClr val="accent5"/>
                  </a:gs>
                  <a:gs pos="66395">
                    <a:schemeClr val="accent4"/>
                  </a:gs>
                  <a:gs pos="45000">
                    <a:schemeClr val="accent3"/>
                  </a:gs>
                  <a:gs pos="23000">
                    <a:schemeClr val="accent2"/>
                  </a:gs>
                  <a:gs pos="0">
                    <a:schemeClr val="accent1"/>
                  </a:gs>
                  <a:gs pos="100000">
                    <a:schemeClr val="accent6"/>
                  </a:gs>
                </a:gsLst>
                <a:lin ang="30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D5134-6786-4057-A755-B6B62AB3D984}"/>
              </a:ext>
            </a:extLst>
          </p:cNvPr>
          <p:cNvSpPr txBox="1"/>
          <p:nvPr/>
        </p:nvSpPr>
        <p:spPr>
          <a:xfrm>
            <a:off x="2810218" y="2505169"/>
            <a:ext cx="657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 b="0" spc="-150">
                <a:solidFill>
                  <a:schemeClr val="bg1"/>
                </a:solidFill>
                <a:effectLst>
                  <a:outerShdw blurRad="304800" dist="76200" dir="5400000" algn="ctr" rotWithShape="0">
                    <a:schemeClr val="tx1">
                      <a:alpha val="60000"/>
                    </a:schemeClr>
                  </a:outerShdw>
                </a:effectLst>
                <a:latin typeface="+mj-lt"/>
                <a:ea typeface="Zen Antique" pitchFamily="2" charset="-128"/>
                <a:cs typeface="Heebo" pitchFamily="2" charset="-79"/>
              </a:defRPr>
            </a:lvl1pPr>
          </a:lstStyle>
          <a:p>
            <a:r>
              <a:rPr lang="en-US" altLang="zh-CN" sz="4800" dirty="0">
                <a:gradFill>
                  <a:gsLst>
                    <a:gs pos="85000">
                      <a:schemeClr val="accent5"/>
                    </a:gs>
                    <a:gs pos="66395">
                      <a:schemeClr val="accent4"/>
                    </a:gs>
                    <a:gs pos="45000">
                      <a:schemeClr val="accent3"/>
                    </a:gs>
                    <a:gs pos="23000">
                      <a:schemeClr val="accent2"/>
                    </a:gs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13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CLOUD COMPUTING </a:t>
            </a:r>
            <a:endParaRPr lang="en-US" sz="4800" dirty="0">
              <a:gradFill>
                <a:gsLst>
                  <a:gs pos="85000">
                    <a:schemeClr val="accent5"/>
                  </a:gs>
                  <a:gs pos="66395">
                    <a:schemeClr val="accent4"/>
                  </a:gs>
                  <a:gs pos="45000">
                    <a:schemeClr val="accent3"/>
                  </a:gs>
                  <a:gs pos="23000">
                    <a:schemeClr val="accent2"/>
                  </a:gs>
                  <a:gs pos="0">
                    <a:schemeClr val="accent1"/>
                  </a:gs>
                  <a:gs pos="100000">
                    <a:schemeClr val="accent6"/>
                  </a:gs>
                </a:gsLst>
                <a:lin ang="132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17968A-AC6E-4779-A616-EC6C0B91ED0A}"/>
              </a:ext>
            </a:extLst>
          </p:cNvPr>
          <p:cNvSpPr/>
          <p:nvPr/>
        </p:nvSpPr>
        <p:spPr>
          <a:xfrm>
            <a:off x="4797940" y="4318645"/>
            <a:ext cx="2527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By Group 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9984B9-E93D-4AA1-B1C7-851CBA1A1F1B}"/>
              </a:ext>
            </a:extLst>
          </p:cNvPr>
          <p:cNvSpPr/>
          <p:nvPr/>
        </p:nvSpPr>
        <p:spPr>
          <a:xfrm>
            <a:off x="164062" y="5046894"/>
            <a:ext cx="1651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Group members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CC60AA-A75D-4662-A253-97944BC9812D}"/>
              </a:ext>
            </a:extLst>
          </p:cNvPr>
          <p:cNvSpPr/>
          <p:nvPr/>
        </p:nvSpPr>
        <p:spPr>
          <a:xfrm>
            <a:off x="211825" y="5613892"/>
            <a:ext cx="8771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秦尧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林志祥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吕哲坤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刘艺奇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04B7544-9DF0-424A-9349-53FD67EDEDF5}"/>
              </a:ext>
            </a:extLst>
          </p:cNvPr>
          <p:cNvSpPr/>
          <p:nvPr/>
        </p:nvSpPr>
        <p:spPr>
          <a:xfrm>
            <a:off x="11002020" y="6275391"/>
            <a:ext cx="72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2024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FFE28B-B542-7EBC-051A-C5F6303E2456}"/>
              </a:ext>
            </a:extLst>
          </p:cNvPr>
          <p:cNvSpPr txBox="1"/>
          <p:nvPr/>
        </p:nvSpPr>
        <p:spPr>
          <a:xfrm>
            <a:off x="4317742" y="6275391"/>
            <a:ext cx="399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Group Name: </a:t>
            </a:r>
            <a:r>
              <a:rPr lang="en-US" altLang="zh-CN" sz="1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SkyNet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 Innovator</a:t>
            </a:r>
          </a:p>
        </p:txBody>
      </p:sp>
    </p:spTree>
    <p:extLst>
      <p:ext uri="{BB962C8B-B14F-4D97-AF65-F5344CB8AC3E}">
        <p14:creationId xmlns:p14="http://schemas.microsoft.com/office/powerpoint/2010/main" val="16065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4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10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10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4" nodeType="withEffect">
                                  <p:stCondLst>
                                    <p:cond delay="425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10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10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56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9000" decel="91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7 -4.07407E-6 L -0.06979 -4.07407E-6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9000" decel="91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1.48148E-6 L -0.0698 1.48148E-6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9000" decel="91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5E-6 1.85185E-6 L 0.0681 1.85185E-6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85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96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87" grpId="3" animBg="1"/>
      <p:bldP spid="87" grpId="4" animBg="1"/>
      <p:bldP spid="102" grpId="0" animBg="1"/>
      <p:bldP spid="102" grpId="1" animBg="1"/>
      <p:bldP spid="102" grpId="2" animBg="1"/>
      <p:bldP spid="102" grpId="3" animBg="1"/>
      <p:bldP spid="102" grpId="4" animBg="1"/>
      <p:bldP spid="103" grpId="0" animBg="1"/>
      <p:bldP spid="103" grpId="1" animBg="1"/>
      <p:bldP spid="103" grpId="2" animBg="1"/>
      <p:bldP spid="103" grpId="3" animBg="1"/>
      <p:bldP spid="103" grpId="4" animBg="1"/>
      <p:bldP spid="105" grpId="0" animBg="1"/>
      <p:bldP spid="105" grpId="1" animBg="1"/>
      <p:bldP spid="105" grpId="2" animBg="1"/>
      <p:bldP spid="105" grpId="3" animBg="1"/>
      <p:bldP spid="105" grpId="4" animBg="1"/>
      <p:bldP spid="111" grpId="0" animBg="1"/>
      <p:bldP spid="8" grpId="0"/>
      <p:bldP spid="8" grpId="1"/>
      <p:bldP spid="8" grpId="2"/>
      <p:bldP spid="8" grpId="3"/>
      <p:bldP spid="7" grpId="0"/>
      <p:bldP spid="7" grpId="1"/>
      <p:bldP spid="7" grpId="2"/>
      <p:bldP spid="7" grpId="3"/>
      <p:bldP spid="75" grpId="0"/>
      <p:bldP spid="75" grpId="1"/>
      <p:bldP spid="21" grpId="0"/>
      <p:bldP spid="21" grpId="1"/>
      <p:bldP spid="22" grpId="0"/>
      <p:bldP spid="22" grpId="1"/>
      <p:bldP spid="108" grpId="0"/>
      <p:bldP spid="10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303361" y="1543748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812E485-2A51-DE6B-92D2-853548CEEE98}"/>
              </a:ext>
            </a:extLst>
          </p:cNvPr>
          <p:cNvSpPr txBox="1"/>
          <p:nvPr/>
        </p:nvSpPr>
        <p:spPr>
          <a:xfrm>
            <a:off x="-65166" y="1716224"/>
            <a:ext cx="428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e.g. 3 </a:t>
            </a:r>
            <a:r>
              <a:rPr lang="en-US" altLang="zh-CN" sz="28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hlinkClick r:id="rId2" action="ppaction://hlinksldjump"/>
            <a:extLst>
              <a:ext uri="{FF2B5EF4-FFF2-40B4-BE49-F238E27FC236}">
                <a16:creationId xmlns:a16="http://schemas.microsoft.com/office/drawing/2014/main" id="{C1D65EF3-E35E-D451-67A4-09E795B2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5921D6-795D-7882-58EF-4B94EBCD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3" y="2513331"/>
            <a:ext cx="2543864" cy="26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673C4F-1BF4-4C66-4064-8A885831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39" y="2455874"/>
            <a:ext cx="3536789" cy="274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AB010E18-E8E5-9DEE-E561-EC3753562824}"/>
              </a:ext>
            </a:extLst>
          </p:cNvPr>
          <p:cNvSpPr/>
          <p:nvPr/>
        </p:nvSpPr>
        <p:spPr>
          <a:xfrm rot="16200000">
            <a:off x="3047693" y="3384982"/>
            <a:ext cx="281117" cy="9415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10FC5284-1BB2-8DA9-CA7A-1933AC4E85A1}"/>
              </a:ext>
            </a:extLst>
          </p:cNvPr>
          <p:cNvSpPr/>
          <p:nvPr/>
        </p:nvSpPr>
        <p:spPr>
          <a:xfrm rot="16200000">
            <a:off x="7830833" y="3384981"/>
            <a:ext cx="281117" cy="9415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1CCFFE4-D583-B4EB-9686-6F3BBF38DDE9}"/>
              </a:ext>
            </a:extLst>
          </p:cNvPr>
          <p:cNvSpPr txBox="1"/>
          <p:nvPr/>
        </p:nvSpPr>
        <p:spPr>
          <a:xfrm>
            <a:off x="2545556" y="754501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Consistent Hashing Principle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1F5C2B-07A8-DB8D-F9AD-44A4C65144A3}"/>
              </a:ext>
            </a:extLst>
          </p:cNvPr>
          <p:cNvSpPr txBox="1"/>
          <p:nvPr/>
        </p:nvSpPr>
        <p:spPr>
          <a:xfrm>
            <a:off x="8139" y="5387707"/>
            <a:ext cx="3464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entire hash value space into a virtual ring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1C20DB-0C42-1768-44F9-9A4E2CE0576E}"/>
              </a:ext>
            </a:extLst>
          </p:cNvPr>
          <p:cNvSpPr txBox="1"/>
          <p:nvPr/>
        </p:nvSpPr>
        <p:spPr>
          <a:xfrm>
            <a:off x="3739543" y="5363593"/>
            <a:ext cx="4285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Next, 3 server deployment to the corresponding positions on the hash ring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BC52F64-5361-99E6-4ECA-5981247E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93" y="2607416"/>
            <a:ext cx="3315745" cy="25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D964C1C-E105-79EE-B41A-917E61D83266}"/>
              </a:ext>
            </a:extLst>
          </p:cNvPr>
          <p:cNvSpPr txBox="1"/>
          <p:nvPr/>
        </p:nvSpPr>
        <p:spPr>
          <a:xfrm>
            <a:off x="7317760" y="1764291"/>
            <a:ext cx="471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Core Feature: </a:t>
            </a:r>
            <a:r>
              <a:rPr lang="en-US" altLang="zh-CN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Server Scaling</a:t>
            </a:r>
            <a:endParaRPr lang="en-US" altLang="zh-CN" sz="2000" b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1FDA51-94A3-6DA6-D2F1-AD915BBC39A9}"/>
              </a:ext>
            </a:extLst>
          </p:cNvPr>
          <p:cNvSpPr txBox="1"/>
          <p:nvPr/>
        </p:nvSpPr>
        <p:spPr>
          <a:xfrm>
            <a:off x="8292086" y="5362156"/>
            <a:ext cx="4285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Well-integrated with Kubernetes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52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4026" y="166569"/>
            <a:ext cx="7023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Service mesh and Istio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16359" y="1278029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0F796AB-DB22-C38C-FBB3-E2F0354FFF42}"/>
              </a:ext>
            </a:extLst>
          </p:cNvPr>
          <p:cNvSpPr txBox="1"/>
          <p:nvPr/>
        </p:nvSpPr>
        <p:spPr>
          <a:xfrm>
            <a:off x="356826" y="1483127"/>
            <a:ext cx="62232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Service mesh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 dedicated infrastructure layer to handle </a:t>
            </a:r>
            <a:r>
              <a:rPr lang="en-US" altLang="zh-C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service-to-service</a:t>
            </a:r>
            <a:r>
              <a:rPr lang="en-US" altLang="zh-CN" sz="2800" dirty="0">
                <a:solidFill>
                  <a:schemeClr val="bg1"/>
                </a:solidFill>
              </a:rPr>
              <a:t> communication in a microservices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Secure, fast, and reliable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 set of lightweight network proxies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Sidecar pattern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11AFCE-9967-7A1B-2F16-DBFAC3445052}"/>
              </a:ext>
            </a:extLst>
          </p:cNvPr>
          <p:cNvSpPr txBox="1"/>
          <p:nvPr/>
        </p:nvSpPr>
        <p:spPr>
          <a:xfrm>
            <a:off x="6347013" y="1708764"/>
            <a:ext cx="588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Istio</a:t>
            </a:r>
          </a:p>
        </p:txBody>
      </p:sp>
      <p:pic>
        <p:nvPicPr>
          <p:cNvPr id="5" name="图形 4">
            <a:hlinkClick r:id="rId2" action="ppaction://hlinksldjump"/>
            <a:extLst>
              <a:ext uri="{FF2B5EF4-FFF2-40B4-BE49-F238E27FC236}">
                <a16:creationId xmlns:a16="http://schemas.microsoft.com/office/drawing/2014/main" id="{CD2F3C39-5656-9FBA-AD8A-6F7831BB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92A00416-B56C-971E-FA14-E31D0DDB3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7081" y="2231984"/>
            <a:ext cx="1365716" cy="28325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FF56C8-FD5D-2AE2-35FE-B28C6301241A}"/>
              </a:ext>
            </a:extLst>
          </p:cNvPr>
          <p:cNvSpPr txBox="1"/>
          <p:nvPr/>
        </p:nvSpPr>
        <p:spPr>
          <a:xfrm>
            <a:off x="6246638" y="5136411"/>
            <a:ext cx="58898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One of the most popular service mesh implementations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52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1982" y="166569"/>
            <a:ext cx="5294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Ingress vs. Istio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71535" y="1278029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0F796AB-DB22-C38C-FBB3-E2F0354FFF42}"/>
              </a:ext>
            </a:extLst>
          </p:cNvPr>
          <p:cNvSpPr txBox="1"/>
          <p:nvPr/>
        </p:nvSpPr>
        <p:spPr>
          <a:xfrm>
            <a:off x="717177" y="1541557"/>
            <a:ext cx="491265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Ingress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Purpose: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Focus on routing from external networks</a:t>
            </a: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Implementation: </a:t>
            </a:r>
            <a:r>
              <a:rPr lang="en-US" altLang="zh-CN" sz="2800" dirty="0">
                <a:solidFill>
                  <a:schemeClr val="bg1"/>
                </a:solidFill>
              </a:rPr>
              <a:t>Requires an Ingress controller (e.g., Nginx)</a:t>
            </a: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Configuration:</a:t>
            </a:r>
            <a:r>
              <a:rPr lang="en-US" altLang="zh-CN" sz="2800" dirty="0">
                <a:solidFill>
                  <a:schemeClr val="bg1"/>
                </a:solidFill>
              </a:rPr>
              <a:t> Configured through Kubernetes resource objects (Ingress)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11AFCE-9967-7A1B-2F16-DBFAC3445052}"/>
              </a:ext>
            </a:extLst>
          </p:cNvPr>
          <p:cNvSpPr txBox="1"/>
          <p:nvPr/>
        </p:nvSpPr>
        <p:spPr>
          <a:xfrm>
            <a:off x="6096000" y="1757000"/>
            <a:ext cx="5889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Istio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Purpose:</a:t>
            </a:r>
            <a:r>
              <a:rPr lang="en-US" altLang="zh-CN" sz="2800" dirty="0">
                <a:solidFill>
                  <a:schemeClr val="bg1"/>
                </a:solidFill>
              </a:rPr>
              <a:t> A comprehensive service mesh solution</a:t>
            </a: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Implementation:</a:t>
            </a:r>
            <a:r>
              <a:rPr lang="en-US" altLang="zh-CN" sz="2800" dirty="0">
                <a:solidFill>
                  <a:schemeClr val="bg1"/>
                </a:solidFill>
              </a:rPr>
              <a:t> Injecting a Sidecar proxy (Envoy Proxy) into Pods</a:t>
            </a:r>
          </a:p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Configuration:</a:t>
            </a:r>
            <a:r>
              <a:rPr lang="en-US" altLang="zh-CN" sz="2800" dirty="0">
                <a:solidFill>
                  <a:schemeClr val="bg1"/>
                </a:solidFill>
              </a:rPr>
              <a:t> Through a series of CRDs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图形 4">
            <a:hlinkClick r:id="rId2" action="ppaction://hlinksldjump"/>
            <a:extLst>
              <a:ext uri="{FF2B5EF4-FFF2-40B4-BE49-F238E27FC236}">
                <a16:creationId xmlns:a16="http://schemas.microsoft.com/office/drawing/2014/main" id="{CD2F3C39-5656-9FBA-AD8A-6F7831BB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6" y="52752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Hash generating and routing</a:t>
            </a: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119063" y="699083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图形 195">
            <a:hlinkClick r:id="rId2" action="ppaction://hlinksldjump"/>
            <a:extLst>
              <a:ext uri="{FF2B5EF4-FFF2-40B4-BE49-F238E27FC236}">
                <a16:creationId xmlns:a16="http://schemas.microsoft.com/office/drawing/2014/main" id="{6B0541EB-2F59-F05E-1C1F-77889118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456D39-942F-0D10-B55D-687914031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14" y="1243331"/>
            <a:ext cx="5268060" cy="49155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C6EAB-B336-4A3E-1A5D-AE44344B9C5D}"/>
              </a:ext>
            </a:extLst>
          </p:cNvPr>
          <p:cNvSpPr txBox="1"/>
          <p:nvPr/>
        </p:nvSpPr>
        <p:spPr>
          <a:xfrm>
            <a:off x="6965991" y="3075057"/>
            <a:ext cx="3764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 hash based on the email address of users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B7CBB5-690F-1C40-1968-9AEB4290E7C9}"/>
              </a:ext>
            </a:extLst>
          </p:cNvPr>
          <p:cNvSpPr txBox="1"/>
          <p:nvPr/>
        </p:nvSpPr>
        <p:spPr>
          <a:xfrm>
            <a:off x="6965991" y="5366265"/>
            <a:ext cx="3764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Routing based on hash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969CE3-B168-A10B-0E2F-651463B7F76E}"/>
              </a:ext>
            </a:extLst>
          </p:cNvPr>
          <p:cNvSpPr txBox="1"/>
          <p:nvPr/>
        </p:nvSpPr>
        <p:spPr>
          <a:xfrm>
            <a:off x="6965991" y="1695178"/>
            <a:ext cx="226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balancer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90A0ED-609B-5E1F-0497-D1F4F3EDA9D3}"/>
              </a:ext>
            </a:extLst>
          </p:cNvPr>
          <p:cNvSpPr txBox="1"/>
          <p:nvPr/>
        </p:nvSpPr>
        <p:spPr>
          <a:xfrm>
            <a:off x="6965990" y="3874880"/>
            <a:ext cx="413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email address will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6" y="52752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User Verification</a:t>
            </a:r>
            <a:endParaRPr lang="en-US" sz="36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chivo" pitchFamily="2" charset="0"/>
              <a:sym typeface="微软雅黑" panose="020B0503020204020204" pitchFamily="34" charset="-122"/>
            </a:endParaRP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119063" y="558464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图形 195">
            <a:hlinkClick r:id="rId2" action="ppaction://hlinksldjump"/>
            <a:extLst>
              <a:ext uri="{FF2B5EF4-FFF2-40B4-BE49-F238E27FC236}">
                <a16:creationId xmlns:a16="http://schemas.microsoft.com/office/drawing/2014/main" id="{6B0541EB-2F59-F05E-1C1F-77889118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F6719723-9C3B-15DE-2AE2-F949D1C58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5884" y="699083"/>
            <a:ext cx="8580229" cy="61609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ADE5F0F-BCD0-7658-A879-0D887B6284C7}"/>
              </a:ext>
            </a:extLst>
          </p:cNvPr>
          <p:cNvSpPr txBox="1"/>
          <p:nvPr/>
        </p:nvSpPr>
        <p:spPr>
          <a:xfrm>
            <a:off x="2438815" y="699083"/>
            <a:ext cx="181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balance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5A97A3-1F92-5C8F-9F99-03B995B37394}"/>
              </a:ext>
            </a:extLst>
          </p:cNvPr>
          <p:cNvSpPr txBox="1"/>
          <p:nvPr/>
        </p:nvSpPr>
        <p:spPr>
          <a:xfrm>
            <a:off x="8171628" y="2398401"/>
            <a:ext cx="188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access token for fast query speed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6" y="52752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Event Operations</a:t>
            </a: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119063" y="558464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1">
            <a:hlinkClick r:id="rId2" action="ppaction://hlinksldjump"/>
            <a:extLst>
              <a:ext uri="{FF2B5EF4-FFF2-40B4-BE49-F238E27FC236}">
                <a16:creationId xmlns:a16="http://schemas.microsoft.com/office/drawing/2014/main" id="{69CA9B11-E625-7DC5-3369-5D5163A5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6B811647-DF39-5D73-A3CA-62779A99C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9164" y="730743"/>
            <a:ext cx="9331236" cy="61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4" y="264524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Data Storage</a:t>
            </a: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119064" y="937693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形 4">
            <a:extLst>
              <a:ext uri="{FF2B5EF4-FFF2-40B4-BE49-F238E27FC236}">
                <a16:creationId xmlns:a16="http://schemas.microsoft.com/office/drawing/2014/main" id="{ADB6F2C3-F238-C852-193B-AA2BF7A3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46647"/>
            <a:ext cx="12192000" cy="49260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B558A1-9A7F-3C82-7CF1-AB118C94D77F}"/>
              </a:ext>
            </a:extLst>
          </p:cNvPr>
          <p:cNvSpPr txBox="1"/>
          <p:nvPr/>
        </p:nvSpPr>
        <p:spPr>
          <a:xfrm>
            <a:off x="9000980" y="1146647"/>
            <a:ext cx="276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 as a cache for event detailed data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0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4" y="94196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Data Synchronization</a:t>
            </a: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119064" y="785292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635A8DDB-A4AE-2274-6356-ECF0E883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657" y="1243122"/>
            <a:ext cx="9010745" cy="46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6206" y="380683"/>
            <a:ext cx="9311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An Operator Implement by Our Own</a:t>
            </a:r>
            <a:endParaRPr lang="en-US" sz="4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5719" y="1358712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51F54DE-9EB2-C829-8921-D7FF4C48189B}"/>
              </a:ext>
            </a:extLst>
          </p:cNvPr>
          <p:cNvSpPr txBox="1"/>
          <p:nvPr/>
        </p:nvSpPr>
        <p:spPr>
          <a:xfrm>
            <a:off x="3748298" y="1478114"/>
            <a:ext cx="5083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Main purpose: </a:t>
            </a:r>
            <a:r>
              <a:rPr lang="en-US" altLang="zh-CN" sz="3200" dirty="0">
                <a:solidFill>
                  <a:schemeClr val="bg1"/>
                </a:solidFill>
              </a:rPr>
              <a:t>Enable auto-scaling of our distributed databases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E7A2DD-03CB-B724-E632-3F2E35D5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86" y="3617654"/>
            <a:ext cx="3921348" cy="15850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4609B8-002D-9488-0E28-F381B8AE0359}"/>
              </a:ext>
            </a:extLst>
          </p:cNvPr>
          <p:cNvSpPr txBox="1"/>
          <p:nvPr/>
        </p:nvSpPr>
        <p:spPr>
          <a:xfrm>
            <a:off x="589324" y="5368271"/>
            <a:ext cx="4795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CRD to config the operator</a:t>
            </a:r>
            <a:endParaRPr lang="zh-CN" altLang="en-US" sz="1600" dirty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53EC092-54A6-DAB3-9B0C-EB3EF2BA7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0" y="3293796"/>
            <a:ext cx="3291714" cy="1945104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1E14E4FD-A6B0-B286-C3D9-0AFABF04236F}"/>
              </a:ext>
            </a:extLst>
          </p:cNvPr>
          <p:cNvSpPr/>
          <p:nvPr/>
        </p:nvSpPr>
        <p:spPr>
          <a:xfrm>
            <a:off x="5553166" y="4116720"/>
            <a:ext cx="1474193" cy="47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81E12B-8363-C1E0-C522-90F1AD6359CB}"/>
              </a:ext>
            </a:extLst>
          </p:cNvPr>
          <p:cNvSpPr txBox="1"/>
          <p:nvPr/>
        </p:nvSpPr>
        <p:spPr>
          <a:xfrm>
            <a:off x="6498327" y="5265272"/>
            <a:ext cx="5602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Watching data in databases, split it if the table size exceeds the limit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703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6206" y="258843"/>
            <a:ext cx="9311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An Operator Implement by Our Own</a:t>
            </a:r>
            <a:endParaRPr lang="en-US" sz="4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5720" y="1125630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>
            <a:extLst>
              <a:ext uri="{FF2B5EF4-FFF2-40B4-BE49-F238E27FC236}">
                <a16:creationId xmlns:a16="http://schemas.microsoft.com/office/drawing/2014/main" id="{A48C83BA-3159-014C-033B-3E4960A22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1179"/>
          <a:stretch/>
        </p:blipFill>
        <p:spPr>
          <a:xfrm>
            <a:off x="7551928" y="1239849"/>
            <a:ext cx="3113600" cy="2669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80C10FD-0134-532C-0F90-F06449828A40}"/>
              </a:ext>
            </a:extLst>
          </p:cNvPr>
          <p:cNvSpPr txBox="1"/>
          <p:nvPr/>
        </p:nvSpPr>
        <p:spPr>
          <a:xfrm>
            <a:off x="185857" y="1709838"/>
            <a:ext cx="564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1. Create new databases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9988B7-3C53-2632-0B80-C59A290768C8}"/>
              </a:ext>
            </a:extLst>
          </p:cNvPr>
          <p:cNvSpPr txBox="1"/>
          <p:nvPr/>
        </p:nvSpPr>
        <p:spPr>
          <a:xfrm>
            <a:off x="522037" y="2948265"/>
            <a:ext cx="4471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2. Synchronize data to new databases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678904-C1F3-6359-BD57-299EBB983F05}"/>
              </a:ext>
            </a:extLst>
          </p:cNvPr>
          <p:cNvSpPr txBox="1"/>
          <p:nvPr/>
        </p:nvSpPr>
        <p:spPr>
          <a:xfrm>
            <a:off x="522037" y="4563385"/>
            <a:ext cx="557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3. Create new microservices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B025A-CBD9-6513-C6CE-427C5B718A86}"/>
              </a:ext>
            </a:extLst>
          </p:cNvPr>
          <p:cNvSpPr txBox="1"/>
          <p:nvPr/>
        </p:nvSpPr>
        <p:spPr>
          <a:xfrm>
            <a:off x="109658" y="5756353"/>
            <a:ext cx="557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4. Update routing rules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193A3500-5392-D6CF-5FE8-1D5042B3B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5751" b="13726"/>
          <a:stretch/>
        </p:blipFill>
        <p:spPr>
          <a:xfrm>
            <a:off x="6356047" y="4023376"/>
            <a:ext cx="5505362" cy="1407460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B50EAA8D-5969-BF5E-A44E-C8A460D2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86" t="88885" r="34244"/>
          <a:stretch/>
        </p:blipFill>
        <p:spPr>
          <a:xfrm>
            <a:off x="8337176" y="5581872"/>
            <a:ext cx="1757083" cy="7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5B00CC81-56ED-4DF2-9DE8-4EC16813664D}"/>
              </a:ext>
            </a:extLst>
          </p:cNvPr>
          <p:cNvSpPr/>
          <p:nvPr/>
        </p:nvSpPr>
        <p:spPr>
          <a:xfrm>
            <a:off x="-4826000" y="-4400550"/>
            <a:ext cx="7764843" cy="7829550"/>
          </a:xfrm>
          <a:prstGeom prst="donut">
            <a:avLst>
              <a:gd name="adj" fmla="val 10815"/>
            </a:avLst>
          </a:prstGeom>
          <a:gradFill flip="none" rotWithShape="1">
            <a:gsLst>
              <a:gs pos="73000">
                <a:schemeClr val="accent1">
                  <a:alpha val="62000"/>
                </a:schemeClr>
              </a:gs>
              <a:gs pos="53000">
                <a:schemeClr val="accent3"/>
              </a:gs>
              <a:gs pos="66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4883B-A360-428F-8975-B59B49ABC0F6}"/>
              </a:ext>
            </a:extLst>
          </p:cNvPr>
          <p:cNvSpPr txBox="1"/>
          <p:nvPr/>
        </p:nvSpPr>
        <p:spPr>
          <a:xfrm>
            <a:off x="2837391" y="1987601"/>
            <a:ext cx="6517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Project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2F1E9-6ED0-4745-937A-7D0FC9330A5A}"/>
              </a:ext>
            </a:extLst>
          </p:cNvPr>
          <p:cNvSpPr txBox="1"/>
          <p:nvPr/>
        </p:nvSpPr>
        <p:spPr>
          <a:xfrm>
            <a:off x="1685395" y="3042718"/>
            <a:ext cx="8821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 b="0" spc="-150">
                <a:gradFill>
                  <a:gsLst>
                    <a:gs pos="85000">
                      <a:schemeClr val="accent5"/>
                    </a:gs>
                    <a:gs pos="66395">
                      <a:schemeClr val="accent4"/>
                    </a:gs>
                    <a:gs pos="45000">
                      <a:schemeClr val="accent3"/>
                    </a:gs>
                    <a:gs pos="23000">
                      <a:schemeClr val="accent2"/>
                    </a:gs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3000000" scaled="0"/>
                </a:gradFill>
                <a:effectLst>
                  <a:outerShdw blurRad="304800" dist="76200" dir="5400000" algn="ctr" rotWithShape="0">
                    <a:schemeClr val="tx1">
                      <a:alpha val="60000"/>
                    </a:schemeClr>
                  </a:outerShdw>
                </a:effectLst>
                <a:latin typeface="+mj-lt"/>
                <a:ea typeface="Zen Antique" pitchFamily="2" charset="-128"/>
                <a:cs typeface="Heebo" pitchFamily="2" charset="-79"/>
              </a:defRPr>
            </a:lvl1pPr>
          </a:lstStyle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E836FB50-9717-49EF-A96A-005EDE94B79C}"/>
              </a:ext>
            </a:extLst>
          </p:cNvPr>
          <p:cNvSpPr/>
          <p:nvPr/>
        </p:nvSpPr>
        <p:spPr>
          <a:xfrm>
            <a:off x="8718550" y="4048125"/>
            <a:ext cx="7764843" cy="7829550"/>
          </a:xfrm>
          <a:prstGeom prst="donut">
            <a:avLst>
              <a:gd name="adj" fmla="val 9613"/>
            </a:avLst>
          </a:prstGeom>
          <a:gradFill flip="none" rotWithShape="1">
            <a:gsLst>
              <a:gs pos="74000">
                <a:schemeClr val="accent3">
                  <a:alpha val="62000"/>
                </a:schemeClr>
              </a:gs>
              <a:gs pos="54000">
                <a:schemeClr val="accent4"/>
              </a:gs>
              <a:gs pos="66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alpha val="3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1">
                <a:alpha val="10000"/>
              </a:schemeClr>
            </a:glow>
            <a:outerShdw blurRad="749300" sx="102000" sy="102000" algn="ctr" rotWithShape="0">
              <a:prstClr val="black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FF37C1-FAAE-40A5-BF93-EF8FABEFD951}"/>
              </a:ext>
            </a:extLst>
          </p:cNvPr>
          <p:cNvSpPr/>
          <p:nvPr/>
        </p:nvSpPr>
        <p:spPr>
          <a:xfrm>
            <a:off x="5948347" y="5181600"/>
            <a:ext cx="295306" cy="29530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406400" dist="381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11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7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3" dur="2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/>
      <p:bldP spid="5" grpId="1"/>
      <p:bldP spid="6" grpId="0"/>
      <p:bldP spid="6" grpId="1"/>
      <p:bldP spid="6" grpId="2"/>
      <p:bldP spid="6" grpId="3"/>
      <p:bldP spid="4" grpId="0" animBg="1"/>
      <p:bldP spid="4" grpId="1" animBg="1"/>
      <p:bldP spid="4" grpId="2" animBg="1"/>
      <p:bldP spid="4" grpId="3" animBg="1"/>
      <p:bldP spid="4" grpId="4" animBg="1"/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7608" y="517284"/>
            <a:ext cx="44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Our Workload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71535" y="1609723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BEA4F85-6D89-8039-2A58-2C58BA253360}"/>
              </a:ext>
            </a:extLst>
          </p:cNvPr>
          <p:cNvSpPr txBox="1"/>
          <p:nvPr/>
        </p:nvSpPr>
        <p:spPr>
          <a:xfrm>
            <a:off x="0" y="1840201"/>
            <a:ext cx="261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There are: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899DF0-C662-B2AC-2FA7-31E505DCD791}"/>
              </a:ext>
            </a:extLst>
          </p:cNvPr>
          <p:cNvSpPr txBox="1"/>
          <p:nvPr/>
        </p:nvSpPr>
        <p:spPr>
          <a:xfrm>
            <a:off x="2168519" y="2717009"/>
            <a:ext cx="750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9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microservices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6D4F7D-792D-6015-B56D-2C3838BE040B}"/>
              </a:ext>
            </a:extLst>
          </p:cNvPr>
          <p:cNvSpPr txBox="1"/>
          <p:nvPr/>
        </p:nvSpPr>
        <p:spPr>
          <a:xfrm>
            <a:off x="2273069" y="3389281"/>
            <a:ext cx="750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57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Kubernetes YAMLs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DCC1A-BCDF-B713-A60C-743F537AD55E}"/>
              </a:ext>
            </a:extLst>
          </p:cNvPr>
          <p:cNvSpPr txBox="1"/>
          <p:nvPr/>
        </p:nvSpPr>
        <p:spPr>
          <a:xfrm>
            <a:off x="2701636" y="4064166"/>
            <a:ext cx="678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1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operator implemented by our own with about </a:t>
            </a:r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sym typeface="微软雅黑" panose="020B0503020204020204" pitchFamily="34" charset="-122"/>
              </a:rPr>
              <a:t>1000</a:t>
            </a:r>
            <a:r>
              <a:rPr lang="en-US" altLang="zh-CN" sz="3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lines of Go code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0890" y="571155"/>
            <a:ext cx="314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Our Code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71535" y="1609723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5874B01-25A0-0EB3-FEC3-D8E142AD2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27" y="2770094"/>
            <a:ext cx="2631701" cy="26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9516" y="1317972"/>
            <a:ext cx="982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Demonstration Time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8080" y="2518301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4D62E4B-82B9-5BF4-FB67-E969ECF3A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71" y="3321423"/>
            <a:ext cx="2490258" cy="24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848" y="271696"/>
            <a:ext cx="6517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Poster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10162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1A505C5-36FC-C235-7C89-731CC248E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9373" y="1317632"/>
            <a:ext cx="3799740" cy="54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6096000" y="3158830"/>
            <a:ext cx="0" cy="3373113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2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Oval 2"/>
          <p:cNvSpPr/>
          <p:nvPr/>
        </p:nvSpPr>
        <p:spPr>
          <a:xfrm>
            <a:off x="5498239" y="1922894"/>
            <a:ext cx="1195522" cy="1195522"/>
          </a:xfrm>
          <a:prstGeom prst="ellips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Week1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675" y="508360"/>
            <a:ext cx="7608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Project Timeline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21757" y="6384290"/>
            <a:ext cx="295306" cy="29530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381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6B3BDFB8-9DAC-E957-3B7A-F83ACDCD96D8}"/>
              </a:ext>
            </a:extLst>
          </p:cNvPr>
          <p:cNvSpPr/>
          <p:nvPr/>
        </p:nvSpPr>
        <p:spPr>
          <a:xfrm>
            <a:off x="3345716" y="3543762"/>
            <a:ext cx="2339788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 structure design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BBE0AF86-EDF7-0E91-6A3C-4B3D8AD97C6F}"/>
              </a:ext>
            </a:extLst>
          </p:cNvPr>
          <p:cNvSpPr/>
          <p:nvPr/>
        </p:nvSpPr>
        <p:spPr>
          <a:xfrm>
            <a:off x="6397040" y="5582407"/>
            <a:ext cx="2538881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basic frontend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E42CA3E0-512D-3F71-8E33-2EDA32C56BBD}"/>
              </a:ext>
            </a:extLst>
          </p:cNvPr>
          <p:cNvSpPr/>
          <p:nvPr/>
        </p:nvSpPr>
        <p:spPr>
          <a:xfrm>
            <a:off x="2587255" y="4900590"/>
            <a:ext cx="3207705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backend microservices</a:t>
            </a: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0625ED80-B102-DCF7-AA4A-3D90EE59F160}"/>
              </a:ext>
            </a:extLst>
          </p:cNvPr>
          <p:cNvSpPr/>
          <p:nvPr/>
        </p:nvSpPr>
        <p:spPr>
          <a:xfrm>
            <a:off x="6397040" y="4220858"/>
            <a:ext cx="20735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Learning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  <p:bldP spid="8" grpId="0" animBg="1"/>
      <p:bldP spid="8" grpId="1" animBg="1"/>
      <p:bldP spid="5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2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Oval 2"/>
          <p:cNvSpPr/>
          <p:nvPr/>
        </p:nvSpPr>
        <p:spPr>
          <a:xfrm>
            <a:off x="5495926" y="5299687"/>
            <a:ext cx="1195522" cy="1195522"/>
          </a:xfrm>
          <a:prstGeom prst="ellips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Week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8943" y="693480"/>
            <a:ext cx="3244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Preliminary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4657" y="5562388"/>
            <a:ext cx="4361678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Middle  Presentation</a:t>
            </a:r>
          </a:p>
        </p:txBody>
      </p:sp>
      <p:sp useBgFill="1">
        <p:nvSpPr>
          <p:cNvPr id="2" name="Oval 2"/>
          <p:cNvSpPr/>
          <p:nvPr/>
        </p:nvSpPr>
        <p:spPr>
          <a:xfrm>
            <a:off x="5495926" y="388107"/>
            <a:ext cx="1195522" cy="1195522"/>
          </a:xfrm>
          <a:prstGeom prst="ellips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Week 2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2C78E251-3A30-4E0E-947A-CF6191E46EA7}"/>
              </a:ext>
            </a:extLst>
          </p:cNvPr>
          <p:cNvSpPr/>
          <p:nvPr/>
        </p:nvSpPr>
        <p:spPr>
          <a:xfrm>
            <a:off x="3602965" y="2223059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system structure on k8s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F5EFA0E3-2F5C-87B5-07F3-42D676160D6A}"/>
              </a:ext>
            </a:extLst>
          </p:cNvPr>
          <p:cNvSpPr/>
          <p:nvPr/>
        </p:nvSpPr>
        <p:spPr>
          <a:xfrm>
            <a:off x="6803674" y="2891582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routing using Istio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CD3A7118-F960-F722-A449-60A2E7A23FA8}"/>
              </a:ext>
            </a:extLst>
          </p:cNvPr>
          <p:cNvSpPr/>
          <p:nvPr/>
        </p:nvSpPr>
        <p:spPr>
          <a:xfrm>
            <a:off x="6803674" y="4121755"/>
            <a:ext cx="1828902" cy="737745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data synchronization using RabbitMQ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EA32294F-9453-638D-668F-7D0B3C0FF158}"/>
              </a:ext>
            </a:extLst>
          </p:cNvPr>
          <p:cNvSpPr/>
          <p:nvPr/>
        </p:nvSpPr>
        <p:spPr>
          <a:xfrm>
            <a:off x="3602965" y="3588957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routing by hash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animBg="1"/>
      <p:bldP spid="13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2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61805" y="693480"/>
            <a:ext cx="5029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Main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22081" y="5260463"/>
            <a:ext cx="4153958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Final Presentation</a:t>
            </a:r>
          </a:p>
        </p:txBody>
      </p:sp>
      <p:sp useBgFill="1">
        <p:nvSpPr>
          <p:cNvPr id="2" name="Oval 2"/>
          <p:cNvSpPr/>
          <p:nvPr/>
        </p:nvSpPr>
        <p:spPr>
          <a:xfrm>
            <a:off x="5495926" y="388107"/>
            <a:ext cx="1195522" cy="1195522"/>
          </a:xfrm>
          <a:prstGeom prst="ellips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Week 3</a:t>
            </a:r>
          </a:p>
        </p:txBody>
      </p:sp>
      <p:sp>
        <p:nvSpPr>
          <p:cNvPr id="12" name="Rectangle: Rounded Corners 7"/>
          <p:cNvSpPr/>
          <p:nvPr/>
        </p:nvSpPr>
        <p:spPr>
          <a:xfrm>
            <a:off x="3245580" y="2346512"/>
            <a:ext cx="2401500" cy="769440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Implement auto scaling using operator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927D3769-AC6D-DDD8-8511-8E7474B0A0D0}"/>
              </a:ext>
            </a:extLst>
          </p:cNvPr>
          <p:cNvSpPr/>
          <p:nvPr/>
        </p:nvSpPr>
        <p:spPr>
          <a:xfrm>
            <a:off x="6691448" y="3615504"/>
            <a:ext cx="192092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Improve frontend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658AFD76-46F2-1486-6CB7-3E73E1F6D6E3}"/>
              </a:ext>
            </a:extLst>
          </p:cNvPr>
          <p:cNvSpPr/>
          <p:nvPr/>
        </p:nvSpPr>
        <p:spPr>
          <a:xfrm>
            <a:off x="3667024" y="4511488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Poster and ppt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animBg="1"/>
      <p:bldP spid="5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3050" y="603564"/>
            <a:ext cx="59430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ln w="41275">
                  <a:gradFill>
                    <a:gsLst>
                      <a:gs pos="0">
                        <a:schemeClr val="accent1"/>
                      </a:gs>
                      <a:gs pos="25000">
                        <a:schemeClr val="accent2"/>
                      </a:gs>
                      <a:gs pos="55000">
                        <a:schemeClr val="accent4"/>
                      </a:gs>
                      <a:gs pos="100000">
                        <a:schemeClr val="accent6"/>
                      </a:gs>
                      <a:gs pos="78000">
                        <a:schemeClr val="accent5"/>
                      </a:gs>
                    </a:gsLst>
                    <a:lin ang="9000000" scaled="0"/>
                  </a:gradFill>
                </a:ln>
                <a:noFill/>
                <a:effectLst>
                  <a:glow rad="63500">
                    <a:schemeClr val="accent3">
                      <a:alpha val="1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10800000">
            <a:off x="4800600" y="0"/>
            <a:ext cx="59430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ln w="41275">
                  <a:gradFill>
                    <a:gsLst>
                      <a:gs pos="0">
                        <a:schemeClr val="accent1"/>
                      </a:gs>
                      <a:gs pos="25000">
                        <a:schemeClr val="accent2"/>
                      </a:gs>
                      <a:gs pos="55000">
                        <a:schemeClr val="accent4"/>
                      </a:gs>
                      <a:gs pos="100000">
                        <a:schemeClr val="accent6"/>
                      </a:gs>
                      <a:gs pos="78000">
                        <a:schemeClr val="accent5"/>
                      </a:gs>
                    </a:gsLst>
                    <a:lin ang="10200000" scaled="0"/>
                  </a:gradFill>
                </a:ln>
                <a:noFill/>
                <a:effectLst>
                  <a:glow rad="63500">
                    <a:schemeClr val="accent3">
                      <a:alpha val="1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1018" y="2056881"/>
            <a:ext cx="6109964" cy="2744238"/>
            <a:chOff x="3041018" y="2056881"/>
            <a:chExt cx="6109964" cy="2744238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3041018" y="2056881"/>
              <a:ext cx="6109964" cy="2744238"/>
            </a:xfrm>
            <a:prstGeom prst="roundRect">
              <a:avLst>
                <a:gd name="adj" fmla="val 1880"/>
              </a:avLst>
            </a:prstGeom>
            <a:solidFill>
              <a:srgbClr val="121416"/>
            </a:solidFill>
            <a:ln>
              <a:noFill/>
            </a:ln>
            <a:effectLst>
              <a:outerShdw blurRad="546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25800" y="2551837"/>
              <a:ext cx="514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ebo" pitchFamily="2" charset="-79"/>
                  <a:sym typeface="微软雅黑" panose="020B0503020204020204" pitchFamily="34" charset="-122"/>
                </a:rPr>
                <a:t>Any Questions?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26113" y="2236300"/>
              <a:ext cx="739775" cy="0"/>
            </a:xfrm>
            <a:prstGeom prst="line">
              <a:avLst/>
            </a:prstGeom>
            <a:ln w="57150" cap="rnd">
              <a:gradFill>
                <a:gsLst>
                  <a:gs pos="37000">
                    <a:schemeClr val="accent3"/>
                  </a:gs>
                  <a:gs pos="0">
                    <a:schemeClr val="accent1"/>
                  </a:gs>
                  <a:gs pos="100000">
                    <a:schemeClr val="accent6"/>
                  </a:gs>
                  <a:gs pos="70000">
                    <a:schemeClr val="accent5"/>
                  </a:gs>
                </a:gsLst>
                <a:lin ang="0" scaled="0"/>
              </a:gradFill>
            </a:ln>
            <a:effectLst>
              <a:glow rad="279400">
                <a:schemeClr val="tx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: Rounded Corners 8"/>
          <p:cNvSpPr/>
          <p:nvPr/>
        </p:nvSpPr>
        <p:spPr>
          <a:xfrm>
            <a:off x="6194374" y="3635110"/>
            <a:ext cx="68907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No!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8550" y="3635110"/>
            <a:ext cx="765276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Yes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7" dur="2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4" grpId="0"/>
      <p:bldP spid="4" grpId="1"/>
      <p:bldP spid="4" grpId="2"/>
      <p:bldP spid="4" grpId="3"/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ircle: Hollow 28"/>
          <p:cNvSpPr/>
          <p:nvPr/>
        </p:nvSpPr>
        <p:spPr>
          <a:xfrm>
            <a:off x="4657090" y="1643383"/>
            <a:ext cx="2505434" cy="2564213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3">
                  <a:alpha val="62000"/>
                </a:schemeClr>
              </a:gs>
              <a:gs pos="57000">
                <a:schemeClr val="accent1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30865" y="2981364"/>
            <a:ext cx="63302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 b="0" spc="-150">
                <a:solidFill>
                  <a:schemeClr val="bg1"/>
                </a:solidFill>
                <a:effectLst>
                  <a:outerShdw blurRad="304800" dist="76200" dir="5400000" algn="ctr" rotWithShape="0">
                    <a:schemeClr val="tx1">
                      <a:alpha val="60000"/>
                    </a:schemeClr>
                  </a:outerShdw>
                </a:effectLst>
                <a:latin typeface="+mj-lt"/>
                <a:ea typeface="Zen Antique" pitchFamily="2" charset="-128"/>
                <a:cs typeface="Heebo" pitchFamily="2" charset="-79"/>
              </a:defRPr>
            </a:lvl1pPr>
          </a:lstStyle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: Hollow 7"/>
          <p:cNvSpPr/>
          <p:nvPr/>
        </p:nvSpPr>
        <p:spPr>
          <a:xfrm>
            <a:off x="4791589" y="1571227"/>
            <a:ext cx="2505434" cy="2564213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3">
                  <a:alpha val="62000"/>
                </a:schemeClr>
              </a:gs>
              <a:gs pos="57000">
                <a:schemeClr val="accent1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Circle: Hollow 27"/>
          <p:cNvSpPr/>
          <p:nvPr/>
        </p:nvSpPr>
        <p:spPr>
          <a:xfrm>
            <a:off x="4924065" y="1722753"/>
            <a:ext cx="2505434" cy="2564213"/>
          </a:xfrm>
          <a:prstGeom prst="donut">
            <a:avLst>
              <a:gd name="adj" fmla="val 10004"/>
            </a:avLst>
          </a:prstGeom>
          <a:gradFill flip="none" rotWithShape="1">
            <a:gsLst>
              <a:gs pos="70000">
                <a:schemeClr val="accent3">
                  <a:alpha val="62000"/>
                </a:schemeClr>
              </a:gs>
              <a:gs pos="57000">
                <a:schemeClr val="accent1"/>
              </a:gs>
              <a:gs pos="65000">
                <a:schemeClr val="accent2"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1">
                    <a:alpha val="35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3000000" scaled="0"/>
            </a:gradFill>
          </a:ln>
          <a:effectLst>
            <a:glow rad="190500">
              <a:schemeClr val="accent3">
                <a:alpha val="1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0" y="6819900"/>
            <a:ext cx="28067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080500" y="0"/>
            <a:ext cx="31115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0" y="0"/>
            <a:ext cx="0" cy="25400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179300" y="4635500"/>
            <a:ext cx="0" cy="22225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0992" y="2202214"/>
            <a:ext cx="4137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800" b="1" spc="-150">
                <a:solidFill>
                  <a:schemeClr val="bg1"/>
                </a:solidFill>
                <a:effectLst>
                  <a:outerShdw blurRad="304800" dist="76200" dir="5400000" algn="ctr" rotWithShape="0">
                    <a:schemeClr val="tx1">
                      <a:alpha val="60000"/>
                    </a:schemeClr>
                  </a:outerShdw>
                </a:effectLst>
                <a:latin typeface="Heebo" pitchFamily="2" charset="-79"/>
                <a:ea typeface="Zen Antique" pitchFamily="2" charset="-128"/>
                <a:cs typeface="Heebo" pitchFamily="2" charset="-79"/>
              </a:defRPr>
            </a:lvl1pPr>
          </a:lstStyle>
          <a:p>
            <a:r>
              <a:rPr 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4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4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decel="100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2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3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5" dur="200" fill="hold"/>
                                        <p:tgtEl>
                                          <p:spTgt spid="6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36000" decel="64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4.81481E-6 L 0 0.62037 " pathEditMode="relative" rAng="0" ptsTypes="AA">
                                      <p:cBhvr>
                                        <p:cTn id="70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1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-4.44444E-6 L 0.76589 0.00556 " pathEditMode="relative" rAng="0" ptsTypes="AA">
                                      <p:cBhvr>
                                        <p:cTn id="75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94" y="27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66667E-6 -2.96296E-6 L 0.00104 -0.67963 " pathEditMode="relative" rAng="0" ptsTypes="AA">
                                      <p:cBhvr>
                                        <p:cTn id="80" dur="4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16667E-6 0 L -0.74584 0 " pathEditMode="relative" rAng="0" ptsTypes="AA">
                                      <p:cBhvr>
                                        <p:cTn id="85" dur="4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29" grpId="3" animBg="1"/>
      <p:bldP spid="29" grpId="4" animBg="1"/>
      <p:bldP spid="61" grpId="0"/>
      <p:bldP spid="61" grpId="1"/>
      <p:bldP spid="61" grpId="2"/>
      <p:bldP spid="61" grpId="3"/>
      <p:bldP spid="8" grpId="0" animBg="1"/>
      <p:bldP spid="8" grpId="1" animBg="1"/>
      <p:bldP spid="8" grpId="2" animBg="1"/>
      <p:bldP spid="8" grpId="3" animBg="1"/>
      <p:bldP spid="8" grpId="4" animBg="1"/>
      <p:bldP spid="28" grpId="0" animBg="1"/>
      <p:bldP spid="28" grpId="1" animBg="1"/>
      <p:bldP spid="28" grpId="2" animBg="1"/>
      <p:bldP spid="28" grpId="3" animBg="1"/>
      <p:bldP spid="28" grpId="4" animBg="1"/>
      <p:bldP spid="6" grpId="0"/>
      <p:bldP spid="6" grpId="1"/>
      <p:bldP spid="6" grpId="2"/>
      <p:bldP spid="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36B08A-F89F-481C-92AD-4E550D6AEAD1}"/>
              </a:ext>
            </a:extLst>
          </p:cNvPr>
          <p:cNvSpPr/>
          <p:nvPr/>
        </p:nvSpPr>
        <p:spPr>
          <a:xfrm>
            <a:off x="5195730" y="962844"/>
            <a:ext cx="6178519" cy="5153257"/>
          </a:xfrm>
          <a:prstGeom prst="roundRect">
            <a:avLst>
              <a:gd name="adj" fmla="val 1880"/>
            </a:avLst>
          </a:prstGeom>
          <a:solidFill>
            <a:srgbClr val="121416"/>
          </a:solidFill>
          <a:ln>
            <a:noFill/>
          </a:ln>
          <a:effectLst>
            <a:outerShdw blurRad="5461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E51BD-6583-4657-B5EC-63048116F238}"/>
              </a:ext>
            </a:extLst>
          </p:cNvPr>
          <p:cNvSpPr txBox="1"/>
          <p:nvPr/>
        </p:nvSpPr>
        <p:spPr>
          <a:xfrm>
            <a:off x="5715687" y="2260012"/>
            <a:ext cx="4455736" cy="292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pace Grotesk" pitchFamily="2" charset="0"/>
                <a:sym typeface="微软雅黑" panose="020B0503020204020204" pitchFamily="34" charset="-122"/>
              </a:rPr>
              <a:t>Our event publishing and booking system allows users to easily manage activities and enables seamless scheduling of events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pace Grotesk" pitchFamily="2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pace Grotesk" pitchFamily="2" charset="0"/>
                <a:sym typeface="微软雅黑" panose="020B0503020204020204" pitchFamily="34" charset="-122"/>
              </a:rPr>
              <a:t>Users can browse available slots, select their preferred time, and confirm their booking with just a few clicks. 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F743F34-68B7-4BAA-9883-2A0917164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09" y="3042109"/>
            <a:ext cx="4553954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90000"/>
              </a:lnSpc>
            </a:pPr>
            <a:r>
              <a:rPr kumimoji="0" lang="en-US" altLang="ru-UA" sz="4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Everything </a:t>
            </a:r>
            <a:br>
              <a:rPr kumimoji="0" lang="en-US" altLang="ru-UA" sz="4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ru-UA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convenient</a:t>
            </a:r>
            <a:endParaRPr kumimoji="0" lang="ru-UA" altLang="ru-UA" sz="1100" i="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" name="Straight Connector 4">
            <a:extLst>
              <a:ext uri="{FF2B5EF4-FFF2-40B4-BE49-F238E27FC236}">
                <a16:creationId xmlns:a16="http://schemas.microsoft.com/office/drawing/2014/main" id="{A544B5E6-9DCC-65DC-D55A-B171EA985800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1692209" y="3706907"/>
            <a:ext cx="313203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5CA29294-A499-C4B7-F2CB-DF017199384D}"/>
              </a:ext>
            </a:extLst>
          </p:cNvPr>
          <p:cNvSpPr txBox="1"/>
          <p:nvPr/>
        </p:nvSpPr>
        <p:spPr>
          <a:xfrm>
            <a:off x="2610463" y="253005"/>
            <a:ext cx="945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Event Booking Center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6828D2-5747-7050-4589-7CE42086226C}"/>
              </a:ext>
            </a:extLst>
          </p:cNvPr>
          <p:cNvCxnSpPr/>
          <p:nvPr/>
        </p:nvCxnSpPr>
        <p:spPr>
          <a:xfrm>
            <a:off x="913690" y="1302857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" grpId="0"/>
      <p:bldP spid="4" grpId="0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1BF7FF-289F-434E-99E4-4E400CA5040C}"/>
              </a:ext>
            </a:extLst>
          </p:cNvPr>
          <p:cNvCxnSpPr/>
          <p:nvPr/>
        </p:nvCxnSpPr>
        <p:spPr>
          <a:xfrm>
            <a:off x="11757433" y="1229008"/>
            <a:ext cx="0" cy="4399984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5400000" scaled="1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3D138-B0BA-4168-92AB-9121DEBE6A7C}"/>
              </a:ext>
            </a:extLst>
          </p:cNvPr>
          <p:cNvSpPr/>
          <p:nvPr/>
        </p:nvSpPr>
        <p:spPr>
          <a:xfrm>
            <a:off x="511676" y="0"/>
            <a:ext cx="8032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Front end display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52BCA1-186D-102F-D011-9895B28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5" y="1097800"/>
            <a:ext cx="6344315" cy="3194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E24D1C-716E-0F7C-50C9-9098B012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67" y="2842724"/>
            <a:ext cx="6601905" cy="34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1168" y="1531141"/>
            <a:ext cx="945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Main technology stacks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19683" y="2743617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1225155" y="3661832"/>
            <a:ext cx="2194027" cy="453139"/>
          </a:xfrm>
          <a:prstGeom prst="roundRect">
            <a:avLst>
              <a:gd name="adj" fmla="val 26323"/>
            </a:avLst>
          </a:prstGeom>
          <a:solidFill>
            <a:schemeClr val="accent2"/>
          </a:solidFill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Kubernetes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3532124" y="3661244"/>
            <a:ext cx="1393927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SpringBoot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037036" y="36612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Slf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4j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548336" y="36612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Redis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8059636" y="36612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Maven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9570936" y="36612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ombok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219099" y="4283544"/>
            <a:ext cx="14352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Fastjson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2797073" y="42835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MyBatis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-plus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4313137" y="4283544"/>
            <a:ext cx="9065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Go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5341836" y="42835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6853136" y="4283544"/>
            <a:ext cx="1393927" cy="453139"/>
          </a:xfrm>
          <a:prstGeom prst="roundRect">
            <a:avLst>
              <a:gd name="adj" fmla="val 26323"/>
            </a:avLst>
          </a:prstGeom>
          <a:solidFill>
            <a:schemeClr val="accent3"/>
          </a:solidFill>
          <a:ln>
            <a:noFill/>
          </a:ln>
          <a:effectLst>
            <a:outerShdw blurRad="381000" dist="1524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Vue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8364437" y="4283544"/>
            <a:ext cx="10970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CSS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1219099" y="4893144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JavaScript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3190773" y="4893144"/>
            <a:ext cx="1393927" cy="453139"/>
          </a:xfrm>
          <a:prstGeom prst="roundRect">
            <a:avLst>
              <a:gd name="adj" fmla="val 26323"/>
            </a:avLst>
          </a:prstGeom>
          <a:solidFill>
            <a:schemeClr val="accent4"/>
          </a:solidFill>
          <a:ln>
            <a:noFill/>
          </a:ln>
          <a:effectLst>
            <a:outerShdw blurRad="381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4706837" y="4893144"/>
            <a:ext cx="11224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JWT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5938736" y="48931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Axios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7450036" y="489314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RabbitMQ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8991616" y="4893144"/>
            <a:ext cx="15923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Docker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 animBg="1"/>
      <p:bldP spid="8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9063" y="625421"/>
            <a:ext cx="945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Main technology stacks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57717" y="1713252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881896" y="3041824"/>
            <a:ext cx="2194027" cy="453139"/>
          </a:xfrm>
          <a:prstGeom prst="roundRect">
            <a:avLst>
              <a:gd name="adj" fmla="val 26323"/>
            </a:avLst>
          </a:prstGeom>
          <a:solidFill>
            <a:schemeClr val="accent2"/>
          </a:solidFill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Kubernetes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8556745" y="2590447"/>
            <a:ext cx="1393927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SpringBoot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8586132" y="3814167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Slf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4j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23319" y="5900284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Redis</a:t>
            </a:r>
            <a:endParaRPr lang="en-ID" sz="1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8582580" y="3198782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Maven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0074326" y="3186672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</a:t>
            </a: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ombok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0058283" y="3822734"/>
            <a:ext cx="14352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Fastjson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10067936" y="2582128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MyBatis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-plus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5991670" y="2639433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540374" y="2650829"/>
            <a:ext cx="1393927" cy="453139"/>
          </a:xfrm>
          <a:prstGeom prst="roundRect">
            <a:avLst>
              <a:gd name="adj" fmla="val 26323"/>
            </a:avLst>
          </a:prstGeom>
          <a:solidFill>
            <a:schemeClr val="accent3"/>
          </a:solidFill>
          <a:ln>
            <a:noFill/>
          </a:ln>
          <a:effectLst>
            <a:outerShdw blurRad="381000" dist="1524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Vue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6022622" y="3188263"/>
            <a:ext cx="10970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CSS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551536" y="3793756"/>
            <a:ext cx="1828902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JavaScript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528588" y="5754713"/>
            <a:ext cx="1393927" cy="453139"/>
          </a:xfrm>
          <a:prstGeom prst="roundRect">
            <a:avLst>
              <a:gd name="adj" fmla="val 26323"/>
            </a:avLst>
          </a:prstGeom>
          <a:solidFill>
            <a:schemeClr val="accent4"/>
          </a:solidFill>
          <a:ln>
            <a:noFill/>
          </a:ln>
          <a:effectLst>
            <a:outerShdw blurRad="381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4566922" y="3189985"/>
            <a:ext cx="1393927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Axios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1215834" y="5347401"/>
            <a:ext cx="1393927" cy="453139"/>
          </a:xfrm>
          <a:prstGeom prst="roundRect">
            <a:avLst>
              <a:gd name="adj" fmla="val 26323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RabbitMQ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1182727" y="3599605"/>
            <a:ext cx="1592364" cy="453139"/>
          </a:xfrm>
          <a:prstGeom prst="roundRect">
            <a:avLst>
              <a:gd name="adj" fmla="val 26323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Docker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EA53CFE-B33C-D893-D456-647ED0C9C984}"/>
              </a:ext>
            </a:extLst>
          </p:cNvPr>
          <p:cNvGrpSpPr/>
          <p:nvPr/>
        </p:nvGrpSpPr>
        <p:grpSpPr>
          <a:xfrm>
            <a:off x="4359749" y="4371913"/>
            <a:ext cx="3379663" cy="504985"/>
            <a:chOff x="5673068" y="6067532"/>
            <a:chExt cx="3186850" cy="480057"/>
          </a:xfrm>
        </p:grpSpPr>
        <p:sp>
          <p:nvSpPr>
            <p:cNvPr id="2" name="TextBox 30">
              <a:extLst>
                <a:ext uri="{FF2B5EF4-FFF2-40B4-BE49-F238E27FC236}">
                  <a16:creationId xmlns:a16="http://schemas.microsoft.com/office/drawing/2014/main" id="{D9A27832-0823-E259-85AC-B4E4886BA13A}"/>
                </a:ext>
              </a:extLst>
            </p:cNvPr>
            <p:cNvSpPr txBox="1"/>
            <p:nvPr/>
          </p:nvSpPr>
          <p:spPr>
            <a:xfrm>
              <a:off x="5673068" y="6067532"/>
              <a:ext cx="2783436" cy="453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pace Grotesk" pitchFamily="2" charset="0"/>
                  <a:sym typeface="微软雅黑" panose="020B0503020204020204" pitchFamily="34" charset="-122"/>
                </a:rPr>
                <a:t>Beautiful UI design</a:t>
              </a:r>
            </a:p>
          </p:txBody>
        </p:sp>
        <p:grpSp>
          <p:nvGrpSpPr>
            <p:cNvPr id="3" name="Group 34">
              <a:extLst>
                <a:ext uri="{FF2B5EF4-FFF2-40B4-BE49-F238E27FC236}">
                  <a16:creationId xmlns:a16="http://schemas.microsoft.com/office/drawing/2014/main" id="{0C8DF351-F578-04FD-E22A-7AF4E8CD4B16}"/>
                </a:ext>
              </a:extLst>
            </p:cNvPr>
            <p:cNvGrpSpPr/>
            <p:nvPr/>
          </p:nvGrpSpPr>
          <p:grpSpPr>
            <a:xfrm>
              <a:off x="5729368" y="6128876"/>
              <a:ext cx="3130550" cy="418713"/>
              <a:chOff x="5361940" y="3917950"/>
              <a:chExt cx="3130550" cy="418713"/>
            </a:xfrm>
          </p:grpSpPr>
          <p:sp>
            <p:nvSpPr>
              <p:cNvPr id="5" name="Rectangle: Rounded Corners 35">
                <a:extLst>
                  <a:ext uri="{FF2B5EF4-FFF2-40B4-BE49-F238E27FC236}">
                    <a16:creationId xmlns:a16="http://schemas.microsoft.com/office/drawing/2014/main" id="{DE603576-0A73-1550-B49A-B97E86AFB00F}"/>
                  </a:ext>
                </a:extLst>
              </p:cNvPr>
              <p:cNvSpPr/>
              <p:nvPr/>
            </p:nvSpPr>
            <p:spPr>
              <a:xfrm>
                <a:off x="5361940" y="3969126"/>
                <a:ext cx="3130550" cy="31636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4"/>
                  </a:gs>
                  <a:gs pos="69000">
                    <a:schemeClr val="accent3">
                      <a:alpha val="50000"/>
                    </a:schemeClr>
                  </a:gs>
                  <a:gs pos="36000">
                    <a:schemeClr val="accent2">
                      <a:alpha val="2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glow rad="1270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" name="Rectangle: Rounded Corners 36">
                <a:extLst>
                  <a:ext uri="{FF2B5EF4-FFF2-40B4-BE49-F238E27FC236}">
                    <a16:creationId xmlns:a16="http://schemas.microsoft.com/office/drawing/2014/main" id="{4CE0050B-2A8E-49B1-3457-20D3C2AF6004}"/>
                  </a:ext>
                </a:extLst>
              </p:cNvPr>
              <p:cNvSpPr/>
              <p:nvPr/>
            </p:nvSpPr>
            <p:spPr>
              <a:xfrm>
                <a:off x="7956146" y="3917950"/>
                <a:ext cx="386147" cy="418713"/>
              </a:xfrm>
              <a:prstGeom prst="roundRect">
                <a:avLst>
                  <a:gd name="adj" fmla="val 29920"/>
                </a:avLst>
              </a:prstGeom>
              <a:noFill/>
              <a:ln w="50800">
                <a:solidFill>
                  <a:schemeClr val="bg1"/>
                </a:solidFill>
              </a:ln>
              <a:effectLst>
                <a:outerShdw blurRad="127000" sx="102000" sy="102000" algn="ctr" rotWithShape="0">
                  <a:prstClr val="black">
                    <a:alpha val="4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TextBox 20">
            <a:extLst>
              <a:ext uri="{FF2B5EF4-FFF2-40B4-BE49-F238E27FC236}">
                <a16:creationId xmlns:a16="http://schemas.microsoft.com/office/drawing/2014/main" id="{F4320F5A-BE09-D5D7-94C5-FDEFF3B583AB}"/>
              </a:ext>
            </a:extLst>
          </p:cNvPr>
          <p:cNvSpPr txBox="1"/>
          <p:nvPr/>
        </p:nvSpPr>
        <p:spPr>
          <a:xfrm>
            <a:off x="6119149" y="5657314"/>
            <a:ext cx="2601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gradFill>
                  <a:gsLst>
                    <a:gs pos="85000">
                      <a:schemeClr val="accent5"/>
                    </a:gs>
                    <a:gs pos="66395">
                      <a:schemeClr val="accent4"/>
                    </a:gs>
                    <a:gs pos="45000">
                      <a:schemeClr val="accent3"/>
                    </a:gs>
                    <a:gs pos="23000">
                      <a:schemeClr val="accent2"/>
                    </a:gs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30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Distributed database cluster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B6DDB49-135B-F14D-D697-D3BF9AEC4D22}"/>
              </a:ext>
            </a:extLst>
          </p:cNvPr>
          <p:cNvGrpSpPr/>
          <p:nvPr/>
        </p:nvGrpSpPr>
        <p:grpSpPr>
          <a:xfrm>
            <a:off x="8938885" y="4707766"/>
            <a:ext cx="2601534" cy="1983012"/>
            <a:chOff x="9553156" y="5152395"/>
            <a:chExt cx="2601534" cy="2164818"/>
          </a:xfrm>
        </p:grpSpPr>
        <p:sp>
          <p:nvSpPr>
            <p:cNvPr id="31" name="Rectangle: Rounded Corners 6">
              <a:extLst>
                <a:ext uri="{FF2B5EF4-FFF2-40B4-BE49-F238E27FC236}">
                  <a16:creationId xmlns:a16="http://schemas.microsoft.com/office/drawing/2014/main" id="{51573DC5-2F13-A609-4D6D-80CA552790C6}"/>
                </a:ext>
              </a:extLst>
            </p:cNvPr>
            <p:cNvSpPr/>
            <p:nvPr/>
          </p:nvSpPr>
          <p:spPr>
            <a:xfrm>
              <a:off x="9553156" y="5152395"/>
              <a:ext cx="2601534" cy="2104692"/>
            </a:xfrm>
            <a:prstGeom prst="roundRect">
              <a:avLst>
                <a:gd name="adj" fmla="val 2384"/>
              </a:avLst>
            </a:prstGeom>
            <a:gradFill>
              <a:gsLst>
                <a:gs pos="49000">
                  <a:schemeClr val="accent3"/>
                </a:gs>
                <a:gs pos="23000">
                  <a:schemeClr val="accent2"/>
                </a:gs>
                <a:gs pos="0">
                  <a:schemeClr val="accent1"/>
                </a:gs>
                <a:gs pos="97345">
                  <a:schemeClr val="accent6"/>
                </a:gs>
                <a:gs pos="76000">
                  <a:schemeClr val="accent4"/>
                </a:gs>
              </a:gsLst>
              <a:lin ang="3600000" scaled="0"/>
            </a:gradFill>
            <a:ln>
              <a:noFill/>
            </a:ln>
            <a:effectLst>
              <a:glow rad="127000">
                <a:schemeClr val="accent3">
                  <a:alpha val="10000"/>
                </a:schemeClr>
              </a:glow>
              <a:outerShdw blurRad="330200" sx="102000" sy="102000" algn="ctr" rotWithShape="0">
                <a:prstClr val="black">
                  <a:alpha val="57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D" sz="3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2" name="Picture 17">
              <a:extLst>
                <a:ext uri="{FF2B5EF4-FFF2-40B4-BE49-F238E27FC236}">
                  <a16:creationId xmlns:a16="http://schemas.microsoft.com/office/drawing/2014/main" id="{36275D3F-5D2D-1F4D-1D44-36FFEF7C4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6" t="18133" r="13415" b="18394"/>
            <a:stretch>
              <a:fillRect/>
            </a:stretch>
          </p:blipFill>
          <p:spPr>
            <a:xfrm>
              <a:off x="10172700" y="5565140"/>
              <a:ext cx="1952193" cy="1752073"/>
            </a:xfrm>
            <a:prstGeom prst="rect">
              <a:avLst/>
            </a:prstGeom>
            <a:effectLst>
              <a:outerShdw blurRad="469900" sx="102000" sy="102000" algn="ctr" rotWithShape="0">
                <a:prstClr val="black">
                  <a:alpha val="64000"/>
                </a:prstClr>
              </a:outerShdw>
            </a:effectLst>
          </p:spPr>
        </p:pic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8F985B1F-D7AA-D8CE-FE55-6C45F58DDA41}"/>
                </a:ext>
              </a:extLst>
            </p:cNvPr>
            <p:cNvSpPr txBox="1"/>
            <p:nvPr/>
          </p:nvSpPr>
          <p:spPr>
            <a:xfrm>
              <a:off x="9682593" y="5303741"/>
              <a:ext cx="20895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ebo" pitchFamily="2" charset="-79"/>
                  <a:sym typeface="微软雅黑" panose="020B0503020204020204" pitchFamily="34" charset="-122"/>
                </a:rPr>
                <a:t>Event booking center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9EFCF58-581C-CB9D-D46F-77EEA8C22A2F}"/>
              </a:ext>
            </a:extLst>
          </p:cNvPr>
          <p:cNvGrpSpPr/>
          <p:nvPr/>
        </p:nvGrpSpPr>
        <p:grpSpPr>
          <a:xfrm>
            <a:off x="717438" y="2527275"/>
            <a:ext cx="2533579" cy="1690026"/>
            <a:chOff x="765714" y="729273"/>
            <a:chExt cx="2533579" cy="1802439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C8ED01E-BDEA-96BB-2A5F-617513EBFA33}"/>
                </a:ext>
              </a:extLst>
            </p:cNvPr>
            <p:cNvSpPr/>
            <p:nvPr/>
          </p:nvSpPr>
          <p:spPr>
            <a:xfrm>
              <a:off x="765714" y="729273"/>
              <a:ext cx="2533579" cy="180243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56BE646-9788-5AD1-29FE-BD6CDEE30B49}"/>
                </a:ext>
              </a:extLst>
            </p:cNvPr>
            <p:cNvSpPr txBox="1"/>
            <p:nvPr/>
          </p:nvSpPr>
          <p:spPr>
            <a:xfrm>
              <a:off x="765714" y="868892"/>
              <a:ext cx="2533579" cy="42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Cloud Cluster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07B3F62-13EE-04D7-029D-4DA66243F708}"/>
              </a:ext>
            </a:extLst>
          </p:cNvPr>
          <p:cNvGrpSpPr/>
          <p:nvPr/>
        </p:nvGrpSpPr>
        <p:grpSpPr>
          <a:xfrm>
            <a:off x="4290985" y="1956629"/>
            <a:ext cx="3429389" cy="2426895"/>
            <a:chOff x="4337357" y="1769067"/>
            <a:chExt cx="3364316" cy="2426895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2293C2E-CCCB-9E9A-E15F-162E3BF6AD3B}"/>
                </a:ext>
              </a:extLst>
            </p:cNvPr>
            <p:cNvSpPr/>
            <p:nvPr/>
          </p:nvSpPr>
          <p:spPr>
            <a:xfrm>
              <a:off x="4404816" y="1769067"/>
              <a:ext cx="3175844" cy="2426895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BEA4F85-6D89-8039-2A58-2C58BA253360}"/>
                </a:ext>
              </a:extLst>
            </p:cNvPr>
            <p:cNvSpPr txBox="1"/>
            <p:nvPr/>
          </p:nvSpPr>
          <p:spPr>
            <a:xfrm>
              <a:off x="4337357" y="1870699"/>
              <a:ext cx="3364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Front-end Design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A457D1A-7994-522C-C527-4DFEBA4F4006}"/>
              </a:ext>
            </a:extLst>
          </p:cNvPr>
          <p:cNvGrpSpPr/>
          <p:nvPr/>
        </p:nvGrpSpPr>
        <p:grpSpPr>
          <a:xfrm>
            <a:off x="8343790" y="2018214"/>
            <a:ext cx="3364316" cy="2426895"/>
            <a:chOff x="4337357" y="1769067"/>
            <a:chExt cx="3364316" cy="242689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010F9C18-992C-F70E-E315-240129B01032}"/>
                </a:ext>
              </a:extLst>
            </p:cNvPr>
            <p:cNvSpPr/>
            <p:nvPr/>
          </p:nvSpPr>
          <p:spPr>
            <a:xfrm>
              <a:off x="4404816" y="1769067"/>
              <a:ext cx="3175844" cy="2426895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834235A-CF1E-831D-5EEB-4D59BF8416BA}"/>
                </a:ext>
              </a:extLst>
            </p:cNvPr>
            <p:cNvSpPr txBox="1"/>
            <p:nvPr/>
          </p:nvSpPr>
          <p:spPr>
            <a:xfrm>
              <a:off x="4337357" y="1870699"/>
              <a:ext cx="3364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Back-end Design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FBD7E23-B9A6-9AC1-AD7B-4B1E98F05E09}"/>
              </a:ext>
            </a:extLst>
          </p:cNvPr>
          <p:cNvGrpSpPr/>
          <p:nvPr/>
        </p:nvGrpSpPr>
        <p:grpSpPr>
          <a:xfrm>
            <a:off x="4359749" y="5261300"/>
            <a:ext cx="1722825" cy="1231900"/>
            <a:chOff x="643138" y="3955462"/>
            <a:chExt cx="1722825" cy="2294486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6C9B5A84-2933-566D-A0CD-7F2232279FF8}"/>
                </a:ext>
              </a:extLst>
            </p:cNvPr>
            <p:cNvSpPr/>
            <p:nvPr/>
          </p:nvSpPr>
          <p:spPr>
            <a:xfrm>
              <a:off x="658103" y="3955462"/>
              <a:ext cx="1707860" cy="229448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F203AD6-2A44-962C-280D-D2A26E4196A6}"/>
                </a:ext>
              </a:extLst>
            </p:cNvPr>
            <p:cNvSpPr txBox="1"/>
            <p:nvPr/>
          </p:nvSpPr>
          <p:spPr>
            <a:xfrm>
              <a:off x="643138" y="4064028"/>
              <a:ext cx="1707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Database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1FC1BF5-8D08-74B3-1655-A74FFD795FB3}"/>
              </a:ext>
            </a:extLst>
          </p:cNvPr>
          <p:cNvGrpSpPr/>
          <p:nvPr/>
        </p:nvGrpSpPr>
        <p:grpSpPr>
          <a:xfrm>
            <a:off x="722752" y="4862868"/>
            <a:ext cx="2395060" cy="1576098"/>
            <a:chOff x="4337357" y="1769067"/>
            <a:chExt cx="3364316" cy="242689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F2D460B-A782-CAA6-ABEA-C3A61BE1A018}"/>
                </a:ext>
              </a:extLst>
            </p:cNvPr>
            <p:cNvSpPr/>
            <p:nvPr/>
          </p:nvSpPr>
          <p:spPr>
            <a:xfrm>
              <a:off x="4404816" y="1769067"/>
              <a:ext cx="3175844" cy="2426895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B4FDF1A-36DF-ED05-415A-7E693EAC72C2}"/>
                </a:ext>
              </a:extLst>
            </p:cNvPr>
            <p:cNvSpPr txBox="1"/>
            <p:nvPr/>
          </p:nvSpPr>
          <p:spPr>
            <a:xfrm>
              <a:off x="4337357" y="1870699"/>
              <a:ext cx="3364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middleware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279" y="600963"/>
            <a:ext cx="9453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Microservices Architecture</a:t>
            </a:r>
            <a:endParaRPr lang="en-US" sz="54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71535" y="1609723"/>
            <a:ext cx="10460559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2123784" y="4877035"/>
            <a:ext cx="1737634" cy="453139"/>
          </a:xfrm>
          <a:prstGeom prst="roundRect">
            <a:avLst>
              <a:gd name="adj" fmla="val 26323"/>
            </a:avLst>
          </a:prstGeom>
          <a:solidFill>
            <a:schemeClr val="accent2"/>
          </a:solidFill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registerService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754565" y="3999275"/>
            <a:ext cx="2126753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orderRecordService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361925" y="3533514"/>
            <a:ext cx="3274424" cy="453139"/>
          </a:xfrm>
          <a:prstGeom prst="roundRect">
            <a:avLst>
              <a:gd name="adj" fmla="val 26323"/>
            </a:avLst>
          </a:prstGeom>
          <a:solidFill>
            <a:schemeClr val="accent4"/>
          </a:solidFill>
          <a:ln>
            <a:noFill/>
          </a:ln>
          <a:effectLst>
            <a:outerShdw blurRad="381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userRoutingHashGenerateService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807983" y="5521846"/>
            <a:ext cx="2342854" cy="453139"/>
          </a:xfrm>
          <a:prstGeom prst="roundRect">
            <a:avLst>
              <a:gd name="adj" fmla="val 26323"/>
            </a:avLst>
          </a:prstGeom>
          <a:solidFill>
            <a:schemeClr val="accent2"/>
          </a:solidFill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tokenVerificationService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5670769" y="5278231"/>
            <a:ext cx="2294349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eventPublishService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5974232" y="4638753"/>
            <a:ext cx="1687421" cy="453139"/>
          </a:xfrm>
          <a:prstGeom prst="roundRect">
            <a:avLst>
              <a:gd name="adj" fmla="val 26323"/>
            </a:avLst>
          </a:prstGeom>
          <a:ln>
            <a:noFill/>
          </a:ln>
          <a:effectLst>
            <a:outerShdw blurRad="381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bookingService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078528" y="4238846"/>
            <a:ext cx="1841218" cy="453139"/>
          </a:xfrm>
          <a:prstGeom prst="roundRect">
            <a:avLst>
              <a:gd name="adj" fmla="val 26323"/>
            </a:avLst>
          </a:prstGeom>
          <a:solidFill>
            <a:schemeClr val="accent2"/>
          </a:solidFill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loginService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8936687" y="3945586"/>
            <a:ext cx="2414747" cy="453139"/>
          </a:xfrm>
          <a:prstGeom prst="roundRect">
            <a:avLst>
              <a:gd name="adj" fmla="val 26323"/>
            </a:avLst>
          </a:prstGeom>
          <a:solidFill>
            <a:schemeClr val="accent3"/>
          </a:solidFill>
          <a:ln>
            <a:noFill/>
          </a:ln>
          <a:effectLst>
            <a:outerShdw blurRad="381000" dist="1524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eventGlobalDataService</a:t>
            </a:r>
            <a:endParaRPr lang="en-ID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8856029" y="4815167"/>
            <a:ext cx="2576065" cy="453139"/>
          </a:xfrm>
          <a:prstGeom prst="roundRect">
            <a:avLst>
              <a:gd name="adj" fmla="val 26323"/>
            </a:avLst>
          </a:prstGeom>
          <a:solidFill>
            <a:schemeClr val="accent3"/>
          </a:solidFill>
          <a:ln>
            <a:noFill/>
          </a:ln>
          <a:effectLst>
            <a:outerShdw blurRad="381000" dist="1524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eventDetailedDataService</a:t>
            </a:r>
            <a:endParaRPr lang="en-ID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BEA4F85-6D89-8039-2A58-2C58BA253360}"/>
              </a:ext>
            </a:extLst>
          </p:cNvPr>
          <p:cNvSpPr txBox="1"/>
          <p:nvPr/>
        </p:nvSpPr>
        <p:spPr>
          <a:xfrm>
            <a:off x="0" y="1924071"/>
            <a:ext cx="750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There are </a:t>
            </a:r>
            <a:r>
              <a: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9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Microservice </a:t>
            </a:r>
            <a:r>
              <a:rPr lang="en-US" altLang="zh-CN" sz="3200" dirty="0">
                <a:solidFill>
                  <a:schemeClr val="bg1"/>
                </a:solidFill>
              </a:rPr>
              <a:t>including: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E21A99-B302-7677-F024-E5E90DE3A179}"/>
              </a:ext>
            </a:extLst>
          </p:cNvPr>
          <p:cNvGrpSpPr/>
          <p:nvPr/>
        </p:nvGrpSpPr>
        <p:grpSpPr>
          <a:xfrm>
            <a:off x="848407" y="2883809"/>
            <a:ext cx="4208797" cy="3275616"/>
            <a:chOff x="765714" y="729273"/>
            <a:chExt cx="2542916" cy="180243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364C549-BEEE-57BA-59B6-A3D39D910F89}"/>
                </a:ext>
              </a:extLst>
            </p:cNvPr>
            <p:cNvSpPr/>
            <p:nvPr/>
          </p:nvSpPr>
          <p:spPr>
            <a:xfrm>
              <a:off x="765714" y="729273"/>
              <a:ext cx="2533579" cy="180243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4E314CB-97B2-3C8E-4241-FB8F4249F944}"/>
                </a:ext>
              </a:extLst>
            </p:cNvPr>
            <p:cNvSpPr txBox="1"/>
            <p:nvPr/>
          </p:nvSpPr>
          <p:spPr>
            <a:xfrm>
              <a:off x="775051" y="827032"/>
              <a:ext cx="2533579" cy="22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User Verification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20ED000-466F-1DB1-13B1-674A7EB8EE74}"/>
              </a:ext>
            </a:extLst>
          </p:cNvPr>
          <p:cNvGrpSpPr/>
          <p:nvPr/>
        </p:nvGrpSpPr>
        <p:grpSpPr>
          <a:xfrm>
            <a:off x="5214391" y="2896434"/>
            <a:ext cx="3104112" cy="3275616"/>
            <a:chOff x="753037" y="729273"/>
            <a:chExt cx="2546256" cy="1802439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597E599D-1E72-96AB-CC96-F66340952067}"/>
                </a:ext>
              </a:extLst>
            </p:cNvPr>
            <p:cNvSpPr/>
            <p:nvPr/>
          </p:nvSpPr>
          <p:spPr>
            <a:xfrm>
              <a:off x="765714" y="729273"/>
              <a:ext cx="2533579" cy="180243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21CFE20-0DBA-E759-78E0-2A98F75A2C55}"/>
                </a:ext>
              </a:extLst>
            </p:cNvPr>
            <p:cNvSpPr txBox="1"/>
            <p:nvPr/>
          </p:nvSpPr>
          <p:spPr>
            <a:xfrm>
              <a:off x="753037" y="930300"/>
              <a:ext cx="2533579" cy="22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Event Operation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0C8DA46-9786-6CE3-1001-E312FAF46134}"/>
              </a:ext>
            </a:extLst>
          </p:cNvPr>
          <p:cNvGrpSpPr/>
          <p:nvPr/>
        </p:nvGrpSpPr>
        <p:grpSpPr>
          <a:xfrm>
            <a:off x="8489838" y="2883809"/>
            <a:ext cx="3104112" cy="3275616"/>
            <a:chOff x="753037" y="729273"/>
            <a:chExt cx="2546256" cy="1802439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89B50530-13CF-D78B-42B6-7FEBF06BDD67}"/>
                </a:ext>
              </a:extLst>
            </p:cNvPr>
            <p:cNvSpPr/>
            <p:nvPr/>
          </p:nvSpPr>
          <p:spPr>
            <a:xfrm>
              <a:off x="765714" y="729273"/>
              <a:ext cx="2533579" cy="180243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663198E-3CE6-957D-15B3-C8220614D6DC}"/>
                </a:ext>
              </a:extLst>
            </p:cNvPr>
            <p:cNvSpPr txBox="1"/>
            <p:nvPr/>
          </p:nvSpPr>
          <p:spPr>
            <a:xfrm>
              <a:off x="753037" y="930300"/>
              <a:ext cx="2533579" cy="22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Data Storage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47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7390" y="537939"/>
            <a:ext cx="6517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System </a:t>
            </a:r>
            <a:r>
              <a:rPr lang="en-US" sz="4800" spc="-15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ebo" pitchFamily="2" charset="-79"/>
                <a:sym typeface="微软雅黑" panose="020B0503020204020204" pitchFamily="34" charset="-122"/>
              </a:rPr>
              <a:t>sturucture</a:t>
            </a:r>
            <a:endParaRPr lang="en-US" sz="48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ebo" pitchFamily="2" charset="-79"/>
              <a:sym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119063" y="1882515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形 6">
            <a:hlinkClick r:id="rId2" action="ppaction://hlinksldjump"/>
            <a:extLst>
              <a:ext uri="{FF2B5EF4-FFF2-40B4-BE49-F238E27FC236}">
                <a16:creationId xmlns:a16="http://schemas.microsoft.com/office/drawing/2014/main" id="{C98CFD08-ABF0-17A8-CE39-0D473E6C9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81"/>
          <a:stretch/>
        </p:blipFill>
        <p:spPr>
          <a:xfrm>
            <a:off x="45456" y="2066803"/>
            <a:ext cx="4129595" cy="3654190"/>
          </a:xfrm>
          <a:custGeom>
            <a:avLst/>
            <a:gdLst>
              <a:gd name="connsiteX0" fmla="*/ -1 w 12174896"/>
              <a:gd name="connsiteY0" fmla="*/ -1 h 3654190"/>
              <a:gd name="connsiteX1" fmla="*/ 12174896 w 12174896"/>
              <a:gd name="connsiteY1" fmla="*/ -1 h 3654190"/>
              <a:gd name="connsiteX2" fmla="*/ 12174896 w 12174896"/>
              <a:gd name="connsiteY2" fmla="*/ 3654189 h 3654190"/>
              <a:gd name="connsiteX3" fmla="*/ -1 w 12174896"/>
              <a:gd name="connsiteY3" fmla="*/ 3654189 h 36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96" h="3654190">
                <a:moveTo>
                  <a:pt x="-1" y="-1"/>
                </a:moveTo>
                <a:lnTo>
                  <a:pt x="12174896" y="-1"/>
                </a:lnTo>
                <a:lnTo>
                  <a:pt x="12174896" y="3654189"/>
                </a:lnTo>
                <a:lnTo>
                  <a:pt x="-1" y="3654189"/>
                </a:lnTo>
                <a:close/>
              </a:path>
            </a:pathLst>
          </a:custGeom>
        </p:spPr>
      </p:pic>
      <p:pic>
        <p:nvPicPr>
          <p:cNvPr id="3" name="图形 6">
            <a:hlinkClick r:id="rId4" action="ppaction://hlinksldjump"/>
            <a:extLst>
              <a:ext uri="{FF2B5EF4-FFF2-40B4-BE49-F238E27FC236}">
                <a16:creationId xmlns:a16="http://schemas.microsoft.com/office/drawing/2014/main" id="{2E2A5443-E2ED-9897-BAC3-1E626C2D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9" r="40522"/>
          <a:stretch/>
        </p:blipFill>
        <p:spPr>
          <a:xfrm>
            <a:off x="4175050" y="2066803"/>
            <a:ext cx="3111797" cy="3654190"/>
          </a:xfrm>
          <a:custGeom>
            <a:avLst/>
            <a:gdLst>
              <a:gd name="connsiteX0" fmla="*/ -1 w 12174896"/>
              <a:gd name="connsiteY0" fmla="*/ -1 h 3654190"/>
              <a:gd name="connsiteX1" fmla="*/ 12174896 w 12174896"/>
              <a:gd name="connsiteY1" fmla="*/ -1 h 3654190"/>
              <a:gd name="connsiteX2" fmla="*/ 12174896 w 12174896"/>
              <a:gd name="connsiteY2" fmla="*/ 3654189 h 3654190"/>
              <a:gd name="connsiteX3" fmla="*/ -1 w 12174896"/>
              <a:gd name="connsiteY3" fmla="*/ 3654189 h 36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96" h="3654190">
                <a:moveTo>
                  <a:pt x="-1" y="-1"/>
                </a:moveTo>
                <a:lnTo>
                  <a:pt x="12174896" y="-1"/>
                </a:lnTo>
                <a:lnTo>
                  <a:pt x="12174896" y="3654189"/>
                </a:lnTo>
                <a:lnTo>
                  <a:pt x="-1" y="3654189"/>
                </a:lnTo>
                <a:close/>
              </a:path>
            </a:pathLst>
          </a:custGeom>
        </p:spPr>
      </p:pic>
      <p:pic>
        <p:nvPicPr>
          <p:cNvPr id="4" name="图形 6">
            <a:hlinkClick r:id="rId5" action="ppaction://hlinksldjump"/>
            <a:extLst>
              <a:ext uri="{FF2B5EF4-FFF2-40B4-BE49-F238E27FC236}">
                <a16:creationId xmlns:a16="http://schemas.microsoft.com/office/drawing/2014/main" id="{F1EDC404-B1F7-C6B2-7A12-FA6C4E76D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78" r="15371"/>
          <a:stretch/>
        </p:blipFill>
        <p:spPr>
          <a:xfrm>
            <a:off x="7286846" y="2066803"/>
            <a:ext cx="3062177" cy="3654190"/>
          </a:xfrm>
          <a:custGeom>
            <a:avLst/>
            <a:gdLst>
              <a:gd name="connsiteX0" fmla="*/ -1 w 12174896"/>
              <a:gd name="connsiteY0" fmla="*/ -1 h 3654190"/>
              <a:gd name="connsiteX1" fmla="*/ 12174896 w 12174896"/>
              <a:gd name="connsiteY1" fmla="*/ -1 h 3654190"/>
              <a:gd name="connsiteX2" fmla="*/ 12174896 w 12174896"/>
              <a:gd name="connsiteY2" fmla="*/ 3654189 h 3654190"/>
              <a:gd name="connsiteX3" fmla="*/ -1 w 12174896"/>
              <a:gd name="connsiteY3" fmla="*/ 3654189 h 36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96" h="3654190">
                <a:moveTo>
                  <a:pt x="-1" y="-1"/>
                </a:moveTo>
                <a:lnTo>
                  <a:pt x="12174896" y="-1"/>
                </a:lnTo>
                <a:lnTo>
                  <a:pt x="12174896" y="3654189"/>
                </a:lnTo>
                <a:lnTo>
                  <a:pt x="-1" y="3654189"/>
                </a:lnTo>
                <a:close/>
              </a:path>
            </a:pathLst>
          </a:custGeom>
        </p:spPr>
      </p:pic>
      <p:pic>
        <p:nvPicPr>
          <p:cNvPr id="7" name="图形 6">
            <a:hlinkClick r:id="rId6" action="ppaction://hlinksldjump"/>
            <a:extLst>
              <a:ext uri="{FF2B5EF4-FFF2-40B4-BE49-F238E27FC236}">
                <a16:creationId xmlns:a16="http://schemas.microsoft.com/office/drawing/2014/main" id="{3A7ED56C-9CF1-AC86-2F4B-B4D8FB1B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30"/>
          <a:stretch/>
        </p:blipFill>
        <p:spPr>
          <a:xfrm>
            <a:off x="10349022" y="2066803"/>
            <a:ext cx="1871329" cy="3654190"/>
          </a:xfrm>
          <a:custGeom>
            <a:avLst/>
            <a:gdLst>
              <a:gd name="connsiteX0" fmla="*/ -1 w 12174896"/>
              <a:gd name="connsiteY0" fmla="*/ -1 h 3654190"/>
              <a:gd name="connsiteX1" fmla="*/ 12174896 w 12174896"/>
              <a:gd name="connsiteY1" fmla="*/ -1 h 3654190"/>
              <a:gd name="connsiteX2" fmla="*/ 12174896 w 12174896"/>
              <a:gd name="connsiteY2" fmla="*/ 3654189 h 3654190"/>
              <a:gd name="connsiteX3" fmla="*/ -1 w 12174896"/>
              <a:gd name="connsiteY3" fmla="*/ 3654189 h 36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96" h="3654190">
                <a:moveTo>
                  <a:pt x="-1" y="-1"/>
                </a:moveTo>
                <a:lnTo>
                  <a:pt x="12174896" y="-1"/>
                </a:lnTo>
                <a:lnTo>
                  <a:pt x="12174896" y="3654189"/>
                </a:lnTo>
                <a:lnTo>
                  <a:pt x="-1" y="365418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5556" y="754501"/>
            <a:ext cx="710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chivo" pitchFamily="2" charset="0"/>
                <a:sym typeface="微软雅黑" panose="020B0503020204020204" pitchFamily="34" charset="-122"/>
              </a:rPr>
              <a:t>Consistent Hashing</a:t>
            </a:r>
          </a:p>
        </p:txBody>
      </p:sp>
      <p:cxnSp>
        <p:nvCxnSpPr>
          <p:cNvPr id="195" name="Straight Connector 5">
            <a:extLst>
              <a:ext uri="{FF2B5EF4-FFF2-40B4-BE49-F238E27FC236}">
                <a16:creationId xmlns:a16="http://schemas.microsoft.com/office/drawing/2014/main" id="{11EB1F42-32AD-C8E7-844D-127A9EDBDCCB}"/>
              </a:ext>
            </a:extLst>
          </p:cNvPr>
          <p:cNvCxnSpPr/>
          <p:nvPr/>
        </p:nvCxnSpPr>
        <p:spPr>
          <a:xfrm>
            <a:off x="-303361" y="1543748"/>
            <a:ext cx="12430125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812E485-2A51-DE6B-92D2-853548CEEE98}"/>
              </a:ext>
            </a:extLst>
          </p:cNvPr>
          <p:cNvSpPr txBox="1"/>
          <p:nvPr/>
        </p:nvSpPr>
        <p:spPr>
          <a:xfrm>
            <a:off x="762359" y="1810585"/>
            <a:ext cx="941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use </a:t>
            </a:r>
            <a:r>
              <a:rPr lang="en-US" altLang="zh-CN" sz="2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32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consistent hashing</a:t>
            </a:r>
            <a:r>
              <a:rPr lang="en-US" altLang="zh-CN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hlinkClick r:id="rId2" action="ppaction://hlinksldjump"/>
            <a:extLst>
              <a:ext uri="{FF2B5EF4-FFF2-40B4-BE49-F238E27FC236}">
                <a16:creationId xmlns:a16="http://schemas.microsoft.com/office/drawing/2014/main" id="{C1D65EF3-E35E-D451-67A4-09E795B2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665" y="6269665"/>
            <a:ext cx="588335" cy="58833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561D244-0897-497B-6BE6-6AAF99C66350}"/>
              </a:ext>
            </a:extLst>
          </p:cNvPr>
          <p:cNvGrpSpPr/>
          <p:nvPr/>
        </p:nvGrpSpPr>
        <p:grpSpPr>
          <a:xfrm>
            <a:off x="7593364" y="3721387"/>
            <a:ext cx="3212138" cy="2966887"/>
            <a:chOff x="8546240" y="2102387"/>
            <a:chExt cx="2443564" cy="23778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6D7E69-1B16-5F18-5322-85BD97BBC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240" y="2102387"/>
              <a:ext cx="2443564" cy="237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EB96B7-5537-7076-853F-AC84995BB8BB}"/>
                </a:ext>
              </a:extLst>
            </p:cNvPr>
            <p:cNvSpPr/>
            <p:nvPr/>
          </p:nvSpPr>
          <p:spPr>
            <a:xfrm>
              <a:off x="10264364" y="4342014"/>
              <a:ext cx="713679" cy="124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3873C91-3E26-C234-A11B-576E0750F73A}"/>
              </a:ext>
            </a:extLst>
          </p:cNvPr>
          <p:cNvSpPr txBox="1"/>
          <p:nvPr/>
        </p:nvSpPr>
        <p:spPr>
          <a:xfrm>
            <a:off x="1386495" y="2504376"/>
            <a:ext cx="941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 considered it?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9C76A-8FB1-0C96-B5A0-D2C5373E3814}"/>
              </a:ext>
            </a:extLst>
          </p:cNvPr>
          <p:cNvSpPr txBox="1"/>
          <p:nvPr/>
        </p:nvSpPr>
        <p:spPr>
          <a:xfrm>
            <a:off x="609401" y="3136612"/>
            <a:ext cx="941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reason : </a:t>
            </a:r>
            <a:r>
              <a:rPr lang="en-US" altLang="zh-CN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load balancing problem</a:t>
            </a:r>
          </a:p>
        </p:txBody>
      </p:sp>
    </p:spTree>
    <p:extLst>
      <p:ext uri="{BB962C8B-B14F-4D97-AF65-F5344CB8AC3E}">
        <p14:creationId xmlns:p14="http://schemas.microsoft.com/office/powerpoint/2010/main" val="34411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ZGU0NDQ0ZTE1YmFhOTBkZmEzMmVmMDgyYjQwODYifQ=="/>
</p:tagLst>
</file>

<file path=ppt/theme/theme1.xml><?xml version="1.0" encoding="utf-8"?>
<a:theme xmlns:a="http://schemas.openxmlformats.org/drawingml/2006/main" name="Office Theme">
  <a:themeElements>
    <a:clrScheme name="Darksign - 00 Default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ADBBB"/>
      </a:accent1>
      <a:accent2>
        <a:srgbClr val="14A5ED"/>
      </a:accent2>
      <a:accent3>
        <a:srgbClr val="7F64FB"/>
      </a:accent3>
      <a:accent4>
        <a:srgbClr val="F33265"/>
      </a:accent4>
      <a:accent5>
        <a:srgbClr val="FFAF84"/>
      </a:accent5>
      <a:accent6>
        <a:srgbClr val="FF766C"/>
      </a:accent6>
      <a:hlink>
        <a:srgbClr val="0563C1"/>
      </a:hlink>
      <a:folHlink>
        <a:srgbClr val="954F72"/>
      </a:folHlink>
    </a:clrScheme>
    <a:fontScheme name="Rey Costum Font">
      <a:majorFont>
        <a:latin typeface="Inter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531</Words>
  <PresentationFormat>宽屏</PresentationFormat>
  <Paragraphs>165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微软雅黑</vt:lpstr>
      <vt:lpstr>Arial</vt:lpstr>
      <vt:lpstr>Open Sans Light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2023-10-14T10:49:00Z</dcterms:created>
  <dcterms:modified xsi:type="dcterms:W3CDTF">2024-07-19T06:45:01Z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376B78057489A794C7F02865834ABFCC_42</vt:lpwstr>
  </property>
  <property fmtid="{D5CDD505-2E9C-101B-9397-08002B2CF9AE}" pid="3" name="KSOProductBuildVer">
    <vt:lpwstr>2052-12.1.0.15712</vt:lpwstr>
  </property>
</Properties>
</file>